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ink/ink1.xml" ContentType="application/inkml+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diagrams/data22.xml" ContentType="application/vnd.openxmlformats-officedocument.drawingml.diagramData+xml"/>
  <Override PartName="/ppt/diagrams/layout22.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drawing22.xml" ContentType="application/vnd.ms-office.drawingml.diagramDrawing+xml"/>
  <Override PartName="/ppt/diagrams/data23.xml" ContentType="application/vnd.openxmlformats-officedocument.drawingml.diagramData+xml"/>
  <Override PartName="/ppt/diagrams/layout23.xml" ContentType="application/vnd.openxmlformats-officedocument.drawingml.diagramLayout+xml"/>
  <Override PartName="/ppt/diagrams/quickStyle23.xml" ContentType="application/vnd.openxmlformats-officedocument.drawingml.diagramStyle+xml"/>
  <Override PartName="/ppt/diagrams/colors23.xml" ContentType="application/vnd.openxmlformats-officedocument.drawingml.diagramColors+xml"/>
  <Override PartName="/ppt/diagrams/drawing23.xml" ContentType="application/vnd.ms-office.drawingml.diagramDrawing+xml"/>
  <Override PartName="/ppt/diagrams/data24.xml" ContentType="application/vnd.openxmlformats-officedocument.drawingml.diagramData+xml"/>
  <Override PartName="/ppt/diagrams/layout24.xml" ContentType="application/vnd.openxmlformats-officedocument.drawingml.diagramLayout+xml"/>
  <Override PartName="/ppt/diagrams/quickStyle24.xml" ContentType="application/vnd.openxmlformats-officedocument.drawingml.diagramStyle+xml"/>
  <Override PartName="/ppt/diagrams/colors24.xml" ContentType="application/vnd.openxmlformats-officedocument.drawingml.diagramColors+xml"/>
  <Override PartName="/ppt/diagrams/drawing24.xml" ContentType="application/vnd.ms-office.drawingml.diagramDrawing+xml"/>
  <Override PartName="/ppt/diagrams/data25.xml" ContentType="application/vnd.openxmlformats-officedocument.drawingml.diagramData+xml"/>
  <Override PartName="/ppt/diagrams/layout25.xml" ContentType="application/vnd.openxmlformats-officedocument.drawingml.diagramLayout+xml"/>
  <Override PartName="/ppt/diagrams/quickStyle25.xml" ContentType="application/vnd.openxmlformats-officedocument.drawingml.diagramStyle+xml"/>
  <Override PartName="/ppt/diagrams/colors25.xml" ContentType="application/vnd.openxmlformats-officedocument.drawingml.diagramColors+xml"/>
  <Override PartName="/ppt/diagrams/drawing25.xml" ContentType="application/vnd.ms-office.drawingml.diagramDrawing+xml"/>
  <Override PartName="/ppt/diagrams/data26.xml" ContentType="application/vnd.openxmlformats-officedocument.drawingml.diagramData+xml"/>
  <Override PartName="/ppt/diagrams/layout26.xml" ContentType="application/vnd.openxmlformats-officedocument.drawingml.diagramLayout+xml"/>
  <Override PartName="/ppt/diagrams/quickStyle26.xml" ContentType="application/vnd.openxmlformats-officedocument.drawingml.diagramStyle+xml"/>
  <Override PartName="/ppt/diagrams/colors26.xml" ContentType="application/vnd.openxmlformats-officedocument.drawingml.diagramColors+xml"/>
  <Override PartName="/ppt/diagrams/drawing26.xml" ContentType="application/vnd.ms-office.drawingml.diagramDrawing+xml"/>
  <Override PartName="/ppt/diagrams/data27.xml" ContentType="application/vnd.openxmlformats-officedocument.drawingml.diagramData+xml"/>
  <Override PartName="/ppt/diagrams/layout27.xml" ContentType="application/vnd.openxmlformats-officedocument.drawingml.diagramLayout+xml"/>
  <Override PartName="/ppt/diagrams/quickStyle27.xml" ContentType="application/vnd.openxmlformats-officedocument.drawingml.diagramStyle+xml"/>
  <Override PartName="/ppt/diagrams/colors27.xml" ContentType="application/vnd.openxmlformats-officedocument.drawingml.diagramColors+xml"/>
  <Override PartName="/ppt/diagrams/drawing27.xml" ContentType="application/vnd.ms-office.drawingml.diagramDrawing+xml"/>
  <Override PartName="/ppt/diagrams/data28.xml" ContentType="application/vnd.openxmlformats-officedocument.drawingml.diagramData+xml"/>
  <Override PartName="/ppt/diagrams/layout28.xml" ContentType="application/vnd.openxmlformats-officedocument.drawingml.diagramLayout+xml"/>
  <Override PartName="/ppt/diagrams/quickStyle28.xml" ContentType="application/vnd.openxmlformats-officedocument.drawingml.diagramStyle+xml"/>
  <Override PartName="/ppt/diagrams/colors28.xml" ContentType="application/vnd.openxmlformats-officedocument.drawingml.diagramColors+xml"/>
  <Override PartName="/ppt/diagrams/drawing28.xml" ContentType="application/vnd.ms-office.drawingml.diagramDrawing+xml"/>
  <Override PartName="/ppt/diagrams/data29.xml" ContentType="application/vnd.openxmlformats-officedocument.drawingml.diagramData+xml"/>
  <Override PartName="/ppt/diagrams/layout29.xml" ContentType="application/vnd.openxmlformats-officedocument.drawingml.diagramLayout+xml"/>
  <Override PartName="/ppt/diagrams/quickStyle29.xml" ContentType="application/vnd.openxmlformats-officedocument.drawingml.diagramStyle+xml"/>
  <Override PartName="/ppt/diagrams/colors29.xml" ContentType="application/vnd.openxmlformats-officedocument.drawingml.diagramColors+xml"/>
  <Override PartName="/ppt/diagrams/drawing29.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62" autoAdjust="0"/>
  </p:normalViewPr>
  <p:slideViewPr>
    <p:cSldViewPr>
      <p:cViewPr>
        <p:scale>
          <a:sx n="80" d="100"/>
          <a:sy n="80" d="100"/>
        </p:scale>
        <p:origin x="490" y="38"/>
      </p:cViewPr>
      <p:guideLst>
        <p:guide orient="horz" pos="2160"/>
        <p:guide pos="2880"/>
      </p:guideLst>
    </p:cSldViewPr>
  </p:slideViewPr>
  <p:outlineViewPr>
    <p:cViewPr>
      <p:scale>
        <a:sx n="33" d="100"/>
        <a:sy n="33" d="100"/>
      </p:scale>
      <p:origin x="0" y="4386"/>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5.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6.xml><?xml version="1.0" encoding="utf-8"?>
<dgm:colorsDef xmlns:dgm="http://schemas.openxmlformats.org/drawingml/2006/diagram" xmlns:a="http://schemas.openxmlformats.org/drawingml/2006/main" uniqueId="urn:microsoft.com/office/officeart/2005/8/colors/accent2_5">
  <dgm:title val=""/>
  <dgm:desc val=""/>
  <dgm:catLst>
    <dgm:cat type="accent2" pri="11500"/>
  </dgm:catLst>
  <dgm:styleLbl name="node0">
    <dgm:fillClrLst meth="cycle">
      <a:schemeClr val="accent2">
        <a:alpha val="80000"/>
      </a:schemeClr>
    </dgm:fillClrLst>
    <dgm:linClrLst meth="repeat">
      <a:schemeClr val="lt1"/>
    </dgm:linClrLst>
    <dgm:effectClrLst/>
    <dgm:txLinClrLst/>
    <dgm:txFillClrLst/>
    <dgm:txEffectClrLst/>
  </dgm:styleLbl>
  <dgm:styleLbl name="node1">
    <dgm:fillClrLst>
      <a:schemeClr val="accent2">
        <a:alpha val="90000"/>
      </a:schemeClr>
      <a:schemeClr val="accent2">
        <a:alpha val="50000"/>
      </a:schemeClr>
    </dgm:fillClrLst>
    <dgm:linClrLst meth="repeat">
      <a:schemeClr val="lt1"/>
    </dgm:linClrLst>
    <dgm:effectClrLst/>
    <dgm:txLinClrLst/>
    <dgm:txFillClrLst/>
    <dgm:txEffectClrLst/>
  </dgm:styleLbl>
  <dgm:styleLbl name="alignNode1">
    <dgm:fillClrLst>
      <a:schemeClr val="accent2">
        <a:alpha val="90000"/>
      </a:schemeClr>
      <a:schemeClr val="accent2">
        <a:alpha val="50000"/>
      </a:schemeClr>
    </dgm:fillClrLst>
    <dgm:linClrLst>
      <a:schemeClr val="accent2">
        <a:alpha val="90000"/>
      </a:schemeClr>
      <a:schemeClr val="accent2">
        <a:alpha val="50000"/>
      </a:schemeClr>
    </dgm:linClrLst>
    <dgm:effectClrLst/>
    <dgm:txLinClrLst/>
    <dgm:txFillClrLst/>
    <dgm:txEffectClrLst/>
  </dgm:styleLbl>
  <dgm:styleLbl name="lnNode1">
    <dgm:fillClrLst>
      <a:schemeClr val="accent2">
        <a:shade val="90000"/>
      </a:schemeClr>
      <a:schemeClr val="accent2">
        <a:alpha val="50000"/>
        <a:tint val="5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alpha val="20000"/>
      </a:schemeClr>
    </dgm:fillClrLst>
    <dgm:linClrLst meth="repeat">
      <a:schemeClr val="lt1"/>
    </dgm:linClrLst>
    <dgm:effectClrLst/>
    <dgm:txLinClrLst/>
    <dgm:txFillClrLst/>
    <dgm:txEffectClrLst/>
  </dgm:styleLbl>
  <dgm:styleLbl name="node2">
    <dgm:fillClrLst>
      <a:schemeClr val="accent2">
        <a:alpha val="70000"/>
      </a:schemeClr>
    </dgm:fillClrLst>
    <dgm:linClrLst meth="repeat">
      <a:schemeClr val="lt1"/>
    </dgm:linClrLst>
    <dgm:effectClrLst/>
    <dgm:txLinClrLst/>
    <dgm:txFillClrLst/>
    <dgm:txEffectClrLst/>
  </dgm:styleLbl>
  <dgm:styleLbl name="node3">
    <dgm:fillClrLst>
      <a:schemeClr val="accent2">
        <a:alpha val="50000"/>
      </a:schemeClr>
    </dgm:fillClrLst>
    <dgm:linClrLst meth="repeat">
      <a:schemeClr val="lt1"/>
    </dgm:linClrLst>
    <dgm:effectClrLst/>
    <dgm:txLinClrLst/>
    <dgm:txFillClrLst/>
    <dgm:txEffectClrLst/>
  </dgm:styleLbl>
  <dgm:styleLbl name="node4">
    <dgm:fillClrLst>
      <a:schemeClr val="accent2">
        <a:alpha val="30000"/>
      </a:schemeClr>
    </dgm:fillClrLst>
    <dgm:linClrLst meth="repeat">
      <a:schemeClr val="lt1"/>
    </dgm:linClrLst>
    <dgm:effectClrLst/>
    <dgm:txLinClrLst/>
    <dgm:txFillClrLst/>
    <dgm:txEffectClrLst/>
  </dgm:styleLbl>
  <dgm:styleLbl name="fgImgPlace1">
    <dgm:fillClrLst>
      <a:schemeClr val="accent2">
        <a:tint val="50000"/>
        <a:alpha val="90000"/>
      </a:schemeClr>
      <a:schemeClr val="accent2">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f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b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sibTrans1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alpha val="90000"/>
      </a:schemeClr>
    </dgm:fillClrLst>
    <dgm:linClrLst meth="repeat">
      <a:schemeClr val="lt1"/>
    </dgm:linClrLst>
    <dgm:effectClrLst/>
    <dgm:txLinClrLst/>
    <dgm:txFillClrLst/>
    <dgm:txEffectClrLst/>
  </dgm:styleLbl>
  <dgm:styleLbl name="asst1">
    <dgm:fillClrLst meth="repeat">
      <a:schemeClr val="accent2">
        <a:alpha val="90000"/>
      </a:schemeClr>
    </dgm:fillClrLst>
    <dgm:linClrLst meth="repeat">
      <a:schemeClr val="lt1"/>
    </dgm:linClrLst>
    <dgm:effectClrLst/>
    <dgm:txLinClrLst/>
    <dgm:txFillClrLst/>
    <dgm:txEffectClrLst/>
  </dgm:styleLbl>
  <dgm:styleLbl name="asst2">
    <dgm:fillClrLst>
      <a:schemeClr val="accent2">
        <a:alpha val="90000"/>
      </a:schemeClr>
    </dgm:fillClrLst>
    <dgm:linClrLst meth="repeat">
      <a:schemeClr val="lt1"/>
    </dgm:linClrLst>
    <dgm:effectClrLst/>
    <dgm:txLinClrLst/>
    <dgm:txFillClrLst/>
    <dgm:txEffectClrLst/>
  </dgm:styleLbl>
  <dgm:styleLbl name="asst3">
    <dgm:fillClrLst>
      <a:schemeClr val="accent2">
        <a:alpha val="70000"/>
      </a:schemeClr>
    </dgm:fillClrLst>
    <dgm:linClrLst meth="repeat">
      <a:schemeClr val="lt1"/>
    </dgm:linClrLst>
    <dgm:effectClrLst/>
    <dgm:txLinClrLst/>
    <dgm:txFillClrLst/>
    <dgm:txEffectClrLst/>
  </dgm:styleLbl>
  <dgm:styleLbl name="asst4">
    <dgm:fillClrLst>
      <a:schemeClr val="accent2">
        <a:alpha val="50000"/>
      </a:schemeClr>
    </dgm:fillClrLst>
    <dgm:linClrLst meth="repeat">
      <a:schemeClr val="lt1"/>
    </dgm:linClrLst>
    <dgm:effectClrLst/>
    <dgm:txLinClrLst/>
    <dgm:txFillClrLst/>
    <dgm:txEffectClrLst/>
  </dgm:styleLbl>
  <dgm:styleLbl name="parChTrans2D1">
    <dgm:fillClrLst meth="repeat">
      <a:schemeClr val="accent2">
        <a:shade val="8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a:schemeClr val="accent2">
        <a:alpha val="90000"/>
        <a:tint val="40000"/>
      </a:schemeClr>
      <a:schemeClr val="accent2">
        <a:alpha val="5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7.xml><?xml version="1.0" encoding="utf-8"?>
<dgm:colorsDef xmlns:dgm="http://schemas.openxmlformats.org/drawingml/2006/diagram" xmlns:a="http://schemas.openxmlformats.org/drawingml/2006/main" uniqueId="urn:microsoft.com/office/officeart/2005/8/colors/accent3_5">
  <dgm:title val=""/>
  <dgm:desc val=""/>
  <dgm:catLst>
    <dgm:cat type="accent3" pri="11500"/>
  </dgm:catLst>
  <dgm:styleLbl name="node0">
    <dgm:fillClrLst meth="cycle">
      <a:schemeClr val="accent3">
        <a:alpha val="80000"/>
      </a:schemeClr>
    </dgm:fillClrLst>
    <dgm:linClrLst meth="repeat">
      <a:schemeClr val="lt1"/>
    </dgm:linClrLst>
    <dgm:effectClrLst/>
    <dgm:txLinClrLst/>
    <dgm:txFillClrLst/>
    <dgm:txEffectClrLst/>
  </dgm:styleLbl>
  <dgm:styleLbl name="node1">
    <dgm:fillClrLst>
      <a:schemeClr val="accent3">
        <a:alpha val="90000"/>
      </a:schemeClr>
      <a:schemeClr val="accent3">
        <a:alpha val="50000"/>
      </a:schemeClr>
    </dgm:fillClrLst>
    <dgm:linClrLst meth="repeat">
      <a:schemeClr val="lt1"/>
    </dgm:linClrLst>
    <dgm:effectClrLst/>
    <dgm:txLinClrLst/>
    <dgm:txFillClrLst/>
    <dgm:txEffectClrLst/>
  </dgm:styleLbl>
  <dgm:styleLbl name="alignNode1">
    <dgm:fillClrLst>
      <a:schemeClr val="accent3">
        <a:alpha val="90000"/>
      </a:schemeClr>
      <a:schemeClr val="accent3">
        <a:alpha val="50000"/>
      </a:schemeClr>
    </dgm:fillClrLst>
    <dgm:linClrLst>
      <a:schemeClr val="accent3">
        <a:alpha val="90000"/>
      </a:schemeClr>
      <a:schemeClr val="accent3">
        <a:alpha val="50000"/>
      </a:schemeClr>
    </dgm:linClrLst>
    <dgm:effectClrLst/>
    <dgm:txLinClrLst/>
    <dgm:txFillClrLst/>
    <dgm:txEffectClrLst/>
  </dgm:styleLbl>
  <dgm:styleLbl name="lnNode1">
    <dgm:fillClrLst>
      <a:schemeClr val="accent3">
        <a:shade val="90000"/>
      </a:schemeClr>
      <a:schemeClr val="accent3">
        <a:alpha val="50000"/>
        <a:tint val="5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alpha val="80000"/>
      </a:schemeClr>
    </dgm:fillClrLst>
    <dgm:linClrLst meth="repeat">
      <a:schemeClr val="lt1"/>
    </dgm:linClrLst>
    <dgm:effectClrLst/>
    <dgm:txLinClrLst/>
    <dgm:txFillClrLst/>
    <dgm:txEffectClrLst/>
  </dgm:styleLbl>
  <dgm:styleLbl name="node2">
    <dgm:fillClrLst>
      <a:schemeClr val="accent3">
        <a:alpha val="70000"/>
      </a:schemeClr>
    </dgm:fillClrLst>
    <dgm:linClrLst meth="repeat">
      <a:schemeClr val="lt1"/>
    </dgm:linClrLst>
    <dgm:effectClrLst/>
    <dgm:txLinClrLst/>
    <dgm:txFillClrLst/>
    <dgm:txEffectClrLst/>
  </dgm:styleLbl>
  <dgm:styleLbl name="node3">
    <dgm:fillClrLst>
      <a:schemeClr val="accent3">
        <a:alpha val="50000"/>
      </a:schemeClr>
    </dgm:fillClrLst>
    <dgm:linClrLst meth="repeat">
      <a:schemeClr val="lt1"/>
    </dgm:linClrLst>
    <dgm:effectClrLst/>
    <dgm:txLinClrLst/>
    <dgm:txFillClrLst/>
    <dgm:txEffectClrLst/>
  </dgm:styleLbl>
  <dgm:styleLbl name="node4">
    <dgm:fillClrLst>
      <a:schemeClr val="accent3">
        <a:alpha val="30000"/>
      </a:schemeClr>
    </dgm:fillClrLst>
    <dgm:linClrLst meth="repeat">
      <a:schemeClr val="lt1"/>
    </dgm:linClrLst>
    <dgm:effectClrLst/>
    <dgm:txLinClrLst/>
    <dgm:txFillClrLst/>
    <dgm:txEffectClrLst/>
  </dgm:styleLbl>
  <dgm:styleLbl name="fgImgPlace1">
    <dgm:fillClrLst>
      <a:schemeClr val="accent3">
        <a:tint val="50000"/>
        <a:alpha val="90000"/>
      </a:schemeClr>
      <a:schemeClr val="accent3">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f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b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sibTrans1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alpha val="90000"/>
      </a:schemeClr>
    </dgm:fillClrLst>
    <dgm:linClrLst meth="repeat">
      <a:schemeClr val="lt1"/>
    </dgm:linClrLst>
    <dgm:effectClrLst/>
    <dgm:txLinClrLst/>
    <dgm:txFillClrLst/>
    <dgm:txEffectClrLst/>
  </dgm:styleLbl>
  <dgm:styleLbl name="asst1">
    <dgm:fillClrLst meth="repeat">
      <a:schemeClr val="accent3">
        <a:alpha val="90000"/>
      </a:schemeClr>
    </dgm:fillClrLst>
    <dgm:linClrLst meth="repeat">
      <a:schemeClr val="lt1"/>
    </dgm:linClrLst>
    <dgm:effectClrLst/>
    <dgm:txLinClrLst/>
    <dgm:txFillClrLst/>
    <dgm:txEffectClrLst/>
  </dgm:styleLbl>
  <dgm:styleLbl name="asst2">
    <dgm:fillClrLst>
      <a:schemeClr val="accent3">
        <a:alpha val="90000"/>
      </a:schemeClr>
    </dgm:fillClrLst>
    <dgm:linClrLst meth="repeat">
      <a:schemeClr val="lt1"/>
    </dgm:linClrLst>
    <dgm:effectClrLst/>
    <dgm:txLinClrLst/>
    <dgm:txFillClrLst/>
    <dgm:txEffectClrLst/>
  </dgm:styleLbl>
  <dgm:styleLbl name="asst3">
    <dgm:fillClrLst>
      <a:schemeClr val="accent3">
        <a:alpha val="70000"/>
      </a:schemeClr>
    </dgm:fillClrLst>
    <dgm:linClrLst meth="repeat">
      <a:schemeClr val="lt1"/>
    </dgm:linClrLst>
    <dgm:effectClrLst/>
    <dgm:txLinClrLst/>
    <dgm:txFillClrLst/>
    <dgm:txEffectClrLst/>
  </dgm:styleLbl>
  <dgm:styleLbl name="asst4">
    <dgm:fillClrLst>
      <a:schemeClr val="accent3">
        <a:alpha val="50000"/>
      </a:schemeClr>
    </dgm:fillClrLst>
    <dgm:linClrLst meth="repeat">
      <a:schemeClr val="lt1"/>
    </dgm:linClrLst>
    <dgm:effectClrLst/>
    <dgm:txLinClrLst/>
    <dgm:txFillClrLst/>
    <dgm:txEffectClrLst/>
  </dgm:styleLbl>
  <dgm:styleLbl name="parChTrans2D1">
    <dgm:fillClrLst meth="repeat">
      <a:schemeClr val="accent3">
        <a:shade val="8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a:schemeClr val="accent3">
        <a:alpha val="90000"/>
        <a:tint val="40000"/>
      </a:schemeClr>
      <a:schemeClr val="accent3">
        <a:alpha val="5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8.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9.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7E181C0-EDA5-4A94-A412-FFFC65F49358}" type="doc">
      <dgm:prSet loTypeId="urn:microsoft.com/office/officeart/2005/8/layout/hProcess9" loCatId="process" qsTypeId="urn:microsoft.com/office/officeart/2005/8/quickstyle/simple2" qsCatId="simple" csTypeId="urn:microsoft.com/office/officeart/2005/8/colors/accent0_1" csCatId="mainScheme"/>
      <dgm:spPr/>
      <dgm:t>
        <a:bodyPr/>
        <a:lstStyle/>
        <a:p>
          <a:endParaRPr lang="en-IN"/>
        </a:p>
      </dgm:t>
    </dgm:pt>
    <dgm:pt modelId="{42B61BC1-19F3-4030-B5F5-4E6565CD0413}">
      <dgm:prSet/>
      <dgm:spPr/>
      <dgm:t>
        <a:bodyPr/>
        <a:lstStyle/>
        <a:p>
          <a:pPr rtl="0"/>
          <a:r>
            <a:rPr lang="en-IN" dirty="0"/>
            <a:t>Formulated by top management.</a:t>
          </a:r>
        </a:p>
      </dgm:t>
    </dgm:pt>
    <dgm:pt modelId="{12E50600-4A6B-4FAE-81CE-96C487D8BFF9}" type="parTrans" cxnId="{479EB5AA-1B12-4501-BB0C-56A762C0819B}">
      <dgm:prSet/>
      <dgm:spPr/>
      <dgm:t>
        <a:bodyPr/>
        <a:lstStyle/>
        <a:p>
          <a:endParaRPr lang="en-IN"/>
        </a:p>
      </dgm:t>
    </dgm:pt>
    <dgm:pt modelId="{FEFCF629-AD96-4D3D-9A65-DE84B5643F9A}" type="sibTrans" cxnId="{479EB5AA-1B12-4501-BB0C-56A762C0819B}">
      <dgm:prSet/>
      <dgm:spPr/>
      <dgm:t>
        <a:bodyPr/>
        <a:lstStyle/>
        <a:p>
          <a:endParaRPr lang="en-IN"/>
        </a:p>
      </dgm:t>
    </dgm:pt>
    <dgm:pt modelId="{5B07C9EF-B712-4890-9565-DADBD5805C89}">
      <dgm:prSet/>
      <dgm:spPr/>
      <dgm:t>
        <a:bodyPr/>
        <a:lstStyle/>
        <a:p>
          <a:pPr rtl="0"/>
          <a:r>
            <a:rPr lang="en-IN" dirty="0"/>
            <a:t>Complex decision making</a:t>
          </a:r>
        </a:p>
      </dgm:t>
    </dgm:pt>
    <dgm:pt modelId="{F4FACCBA-088A-402F-ABC8-0A844B3831E0}" type="parTrans" cxnId="{97A6A91E-96BD-4ECC-8427-C817E106604E}">
      <dgm:prSet/>
      <dgm:spPr/>
      <dgm:t>
        <a:bodyPr/>
        <a:lstStyle/>
        <a:p>
          <a:endParaRPr lang="en-IN"/>
        </a:p>
      </dgm:t>
    </dgm:pt>
    <dgm:pt modelId="{1A9A8FE4-0F81-43D1-AD84-827C2AF7F745}" type="sibTrans" cxnId="{97A6A91E-96BD-4ECC-8427-C817E106604E}">
      <dgm:prSet/>
      <dgm:spPr/>
      <dgm:t>
        <a:bodyPr/>
        <a:lstStyle/>
        <a:p>
          <a:endParaRPr lang="en-IN"/>
        </a:p>
      </dgm:t>
    </dgm:pt>
    <dgm:pt modelId="{6AFAAF88-AC58-4100-AF3F-87217AF460BF}">
      <dgm:prSet/>
      <dgm:spPr/>
      <dgm:t>
        <a:bodyPr/>
        <a:lstStyle/>
        <a:p>
          <a:pPr rtl="0"/>
          <a:r>
            <a:rPr lang="en-IN" dirty="0"/>
            <a:t>Efficient allocation and utilization of scarce resources.</a:t>
          </a:r>
        </a:p>
      </dgm:t>
    </dgm:pt>
    <dgm:pt modelId="{28B3420D-24D9-4CE0-B5B6-3160354D6EA4}" type="parTrans" cxnId="{0BF97997-2AF8-4B9F-88AA-C99C6717924C}">
      <dgm:prSet/>
      <dgm:spPr/>
      <dgm:t>
        <a:bodyPr/>
        <a:lstStyle/>
        <a:p>
          <a:endParaRPr lang="en-IN"/>
        </a:p>
      </dgm:t>
    </dgm:pt>
    <dgm:pt modelId="{B325EA1F-9973-42C1-BCE8-BC78CB2C3A08}" type="sibTrans" cxnId="{0BF97997-2AF8-4B9F-88AA-C99C6717924C}">
      <dgm:prSet/>
      <dgm:spPr/>
      <dgm:t>
        <a:bodyPr/>
        <a:lstStyle/>
        <a:p>
          <a:endParaRPr lang="en-IN"/>
        </a:p>
      </dgm:t>
    </dgm:pt>
    <dgm:pt modelId="{1CFE5BFF-AAFF-4275-9408-B372809FF31B}">
      <dgm:prSet/>
      <dgm:spPr/>
      <dgm:t>
        <a:bodyPr/>
        <a:lstStyle/>
        <a:p>
          <a:pPr rtl="0"/>
          <a:r>
            <a:rPr lang="en-IN" dirty="0"/>
            <a:t>Mapped out around the goal and objectives of organisation.</a:t>
          </a:r>
        </a:p>
      </dgm:t>
    </dgm:pt>
    <dgm:pt modelId="{079BA82D-B574-4ADA-8879-597AF46ECF3B}" type="parTrans" cxnId="{9A539BBF-EE44-4696-A8A8-9911F160DE4A}">
      <dgm:prSet/>
      <dgm:spPr/>
      <dgm:t>
        <a:bodyPr/>
        <a:lstStyle/>
        <a:p>
          <a:endParaRPr lang="en-IN"/>
        </a:p>
      </dgm:t>
    </dgm:pt>
    <dgm:pt modelId="{D1A216D6-3AB5-4656-9D64-F6AEBC700D6A}" type="sibTrans" cxnId="{9A539BBF-EE44-4696-A8A8-9911F160DE4A}">
      <dgm:prSet/>
      <dgm:spPr/>
      <dgm:t>
        <a:bodyPr/>
        <a:lstStyle/>
        <a:p>
          <a:endParaRPr lang="en-IN"/>
        </a:p>
      </dgm:t>
    </dgm:pt>
    <dgm:pt modelId="{6DB2DB43-0471-4DF8-9D9D-2B75BA90458C}">
      <dgm:prSet/>
      <dgm:spPr/>
      <dgm:t>
        <a:bodyPr/>
        <a:lstStyle/>
        <a:p>
          <a:pPr rtl="0"/>
          <a:r>
            <a:rPr lang="en-IN" dirty="0"/>
            <a:t>Revolve around decisions.</a:t>
          </a:r>
        </a:p>
      </dgm:t>
    </dgm:pt>
    <dgm:pt modelId="{58A115BD-2524-42BE-87B5-D1130D79355D}" type="parTrans" cxnId="{AE116E04-35CB-4620-AC2B-66AEFBE7A7C0}">
      <dgm:prSet/>
      <dgm:spPr/>
      <dgm:t>
        <a:bodyPr/>
        <a:lstStyle/>
        <a:p>
          <a:endParaRPr lang="en-IN"/>
        </a:p>
      </dgm:t>
    </dgm:pt>
    <dgm:pt modelId="{B27BEB77-2A0B-4184-814E-CDC94E05D9D8}" type="sibTrans" cxnId="{AE116E04-35CB-4620-AC2B-66AEFBE7A7C0}">
      <dgm:prSet/>
      <dgm:spPr/>
      <dgm:t>
        <a:bodyPr/>
        <a:lstStyle/>
        <a:p>
          <a:endParaRPr lang="en-IN"/>
        </a:p>
      </dgm:t>
    </dgm:pt>
    <dgm:pt modelId="{66D8B8BB-277E-4421-9601-E0BD72733362}" type="pres">
      <dgm:prSet presAssocID="{87E181C0-EDA5-4A94-A412-FFFC65F49358}" presName="CompostProcess" presStyleCnt="0">
        <dgm:presLayoutVars>
          <dgm:dir/>
          <dgm:resizeHandles val="exact"/>
        </dgm:presLayoutVars>
      </dgm:prSet>
      <dgm:spPr/>
    </dgm:pt>
    <dgm:pt modelId="{A7171752-4330-4D23-8197-70EE558A3338}" type="pres">
      <dgm:prSet presAssocID="{87E181C0-EDA5-4A94-A412-FFFC65F49358}" presName="arrow" presStyleLbl="bgShp" presStyleIdx="0" presStyleCnt="1"/>
      <dgm:spPr/>
    </dgm:pt>
    <dgm:pt modelId="{9186DC50-982E-4D55-A74E-575FDB567E06}" type="pres">
      <dgm:prSet presAssocID="{87E181C0-EDA5-4A94-A412-FFFC65F49358}" presName="linearProcess" presStyleCnt="0"/>
      <dgm:spPr/>
    </dgm:pt>
    <dgm:pt modelId="{FE83760B-8693-4609-BADA-437EFF758A41}" type="pres">
      <dgm:prSet presAssocID="{42B61BC1-19F3-4030-B5F5-4E6565CD0413}" presName="textNode" presStyleLbl="node1" presStyleIdx="0" presStyleCnt="5">
        <dgm:presLayoutVars>
          <dgm:bulletEnabled val="1"/>
        </dgm:presLayoutVars>
      </dgm:prSet>
      <dgm:spPr/>
    </dgm:pt>
    <dgm:pt modelId="{D67ED8C4-CFC1-4D05-BDE1-3A79CF79389E}" type="pres">
      <dgm:prSet presAssocID="{FEFCF629-AD96-4D3D-9A65-DE84B5643F9A}" presName="sibTrans" presStyleCnt="0"/>
      <dgm:spPr/>
    </dgm:pt>
    <dgm:pt modelId="{9214BF77-3A30-4A4C-9E49-176DE92DAF71}" type="pres">
      <dgm:prSet presAssocID="{5B07C9EF-B712-4890-9565-DADBD5805C89}" presName="textNode" presStyleLbl="node1" presStyleIdx="1" presStyleCnt="5">
        <dgm:presLayoutVars>
          <dgm:bulletEnabled val="1"/>
        </dgm:presLayoutVars>
      </dgm:prSet>
      <dgm:spPr/>
    </dgm:pt>
    <dgm:pt modelId="{FAF4203A-FD49-4757-A282-5BFB667347EE}" type="pres">
      <dgm:prSet presAssocID="{1A9A8FE4-0F81-43D1-AD84-827C2AF7F745}" presName="sibTrans" presStyleCnt="0"/>
      <dgm:spPr/>
    </dgm:pt>
    <dgm:pt modelId="{D400BAA4-839E-41DD-9B31-FD7E67DB57DC}" type="pres">
      <dgm:prSet presAssocID="{6AFAAF88-AC58-4100-AF3F-87217AF460BF}" presName="textNode" presStyleLbl="node1" presStyleIdx="2" presStyleCnt="5">
        <dgm:presLayoutVars>
          <dgm:bulletEnabled val="1"/>
        </dgm:presLayoutVars>
      </dgm:prSet>
      <dgm:spPr/>
    </dgm:pt>
    <dgm:pt modelId="{C300B962-FB60-4CBD-835B-E1DD42ED9F9C}" type="pres">
      <dgm:prSet presAssocID="{B325EA1F-9973-42C1-BCE8-BC78CB2C3A08}" presName="sibTrans" presStyleCnt="0"/>
      <dgm:spPr/>
    </dgm:pt>
    <dgm:pt modelId="{EBB0D580-F0CF-465A-B3E4-A941093BEE4C}" type="pres">
      <dgm:prSet presAssocID="{1CFE5BFF-AAFF-4275-9408-B372809FF31B}" presName="textNode" presStyleLbl="node1" presStyleIdx="3" presStyleCnt="5">
        <dgm:presLayoutVars>
          <dgm:bulletEnabled val="1"/>
        </dgm:presLayoutVars>
      </dgm:prSet>
      <dgm:spPr/>
    </dgm:pt>
    <dgm:pt modelId="{9CCB80C0-F95F-4C5B-9707-BD5E08610926}" type="pres">
      <dgm:prSet presAssocID="{D1A216D6-3AB5-4656-9D64-F6AEBC700D6A}" presName="sibTrans" presStyleCnt="0"/>
      <dgm:spPr/>
    </dgm:pt>
    <dgm:pt modelId="{4EB66902-98AA-401D-ABA3-7C20C4F284C2}" type="pres">
      <dgm:prSet presAssocID="{6DB2DB43-0471-4DF8-9D9D-2B75BA90458C}" presName="textNode" presStyleLbl="node1" presStyleIdx="4" presStyleCnt="5">
        <dgm:presLayoutVars>
          <dgm:bulletEnabled val="1"/>
        </dgm:presLayoutVars>
      </dgm:prSet>
      <dgm:spPr/>
    </dgm:pt>
  </dgm:ptLst>
  <dgm:cxnLst>
    <dgm:cxn modelId="{AE116E04-35CB-4620-AC2B-66AEFBE7A7C0}" srcId="{87E181C0-EDA5-4A94-A412-FFFC65F49358}" destId="{6DB2DB43-0471-4DF8-9D9D-2B75BA90458C}" srcOrd="4" destOrd="0" parTransId="{58A115BD-2524-42BE-87B5-D1130D79355D}" sibTransId="{B27BEB77-2A0B-4184-814E-CDC94E05D9D8}"/>
    <dgm:cxn modelId="{8B567710-24EE-4AD3-B710-65DAC86BB1D8}" type="presOf" srcId="{42B61BC1-19F3-4030-B5F5-4E6565CD0413}" destId="{FE83760B-8693-4609-BADA-437EFF758A41}" srcOrd="0" destOrd="0" presId="urn:microsoft.com/office/officeart/2005/8/layout/hProcess9"/>
    <dgm:cxn modelId="{97A6A91E-96BD-4ECC-8427-C817E106604E}" srcId="{87E181C0-EDA5-4A94-A412-FFFC65F49358}" destId="{5B07C9EF-B712-4890-9565-DADBD5805C89}" srcOrd="1" destOrd="0" parTransId="{F4FACCBA-088A-402F-ABC8-0A844B3831E0}" sibTransId="{1A9A8FE4-0F81-43D1-AD84-827C2AF7F745}"/>
    <dgm:cxn modelId="{B746EA35-4AC2-4538-9C12-5EADD116785C}" type="presOf" srcId="{6DB2DB43-0471-4DF8-9D9D-2B75BA90458C}" destId="{4EB66902-98AA-401D-ABA3-7C20C4F284C2}" srcOrd="0" destOrd="0" presId="urn:microsoft.com/office/officeart/2005/8/layout/hProcess9"/>
    <dgm:cxn modelId="{B3B07549-9969-4CD0-9FEE-A1CC90D5822C}" type="presOf" srcId="{5B07C9EF-B712-4890-9565-DADBD5805C89}" destId="{9214BF77-3A30-4A4C-9E49-176DE92DAF71}" srcOrd="0" destOrd="0" presId="urn:microsoft.com/office/officeart/2005/8/layout/hProcess9"/>
    <dgm:cxn modelId="{DA269B5A-2CFB-4070-BE3D-790A2396161B}" type="presOf" srcId="{1CFE5BFF-AAFF-4275-9408-B372809FF31B}" destId="{EBB0D580-F0CF-465A-B3E4-A941093BEE4C}" srcOrd="0" destOrd="0" presId="urn:microsoft.com/office/officeart/2005/8/layout/hProcess9"/>
    <dgm:cxn modelId="{0BF97997-2AF8-4B9F-88AA-C99C6717924C}" srcId="{87E181C0-EDA5-4A94-A412-FFFC65F49358}" destId="{6AFAAF88-AC58-4100-AF3F-87217AF460BF}" srcOrd="2" destOrd="0" parTransId="{28B3420D-24D9-4CE0-B5B6-3160354D6EA4}" sibTransId="{B325EA1F-9973-42C1-BCE8-BC78CB2C3A08}"/>
    <dgm:cxn modelId="{479EB5AA-1B12-4501-BB0C-56A762C0819B}" srcId="{87E181C0-EDA5-4A94-A412-FFFC65F49358}" destId="{42B61BC1-19F3-4030-B5F5-4E6565CD0413}" srcOrd="0" destOrd="0" parTransId="{12E50600-4A6B-4FAE-81CE-96C487D8BFF9}" sibTransId="{FEFCF629-AD96-4D3D-9A65-DE84B5643F9A}"/>
    <dgm:cxn modelId="{E6B26EB0-88D3-4411-8E9F-92194D7BE25F}" type="presOf" srcId="{87E181C0-EDA5-4A94-A412-FFFC65F49358}" destId="{66D8B8BB-277E-4421-9601-E0BD72733362}" srcOrd="0" destOrd="0" presId="urn:microsoft.com/office/officeart/2005/8/layout/hProcess9"/>
    <dgm:cxn modelId="{9A539BBF-EE44-4696-A8A8-9911F160DE4A}" srcId="{87E181C0-EDA5-4A94-A412-FFFC65F49358}" destId="{1CFE5BFF-AAFF-4275-9408-B372809FF31B}" srcOrd="3" destOrd="0" parTransId="{079BA82D-B574-4ADA-8879-597AF46ECF3B}" sibTransId="{D1A216D6-3AB5-4656-9D64-F6AEBC700D6A}"/>
    <dgm:cxn modelId="{C457E0F9-8E94-4D89-A01A-B704AA9437DA}" type="presOf" srcId="{6AFAAF88-AC58-4100-AF3F-87217AF460BF}" destId="{D400BAA4-839E-41DD-9B31-FD7E67DB57DC}" srcOrd="0" destOrd="0" presId="urn:microsoft.com/office/officeart/2005/8/layout/hProcess9"/>
    <dgm:cxn modelId="{A2858C1B-FFE5-4D51-8892-34A002650A89}" type="presParOf" srcId="{66D8B8BB-277E-4421-9601-E0BD72733362}" destId="{A7171752-4330-4D23-8197-70EE558A3338}" srcOrd="0" destOrd="0" presId="urn:microsoft.com/office/officeart/2005/8/layout/hProcess9"/>
    <dgm:cxn modelId="{B9DC7088-07B3-4621-B0A1-39FE84B0D527}" type="presParOf" srcId="{66D8B8BB-277E-4421-9601-E0BD72733362}" destId="{9186DC50-982E-4D55-A74E-575FDB567E06}" srcOrd="1" destOrd="0" presId="urn:microsoft.com/office/officeart/2005/8/layout/hProcess9"/>
    <dgm:cxn modelId="{B8CEAB3C-A92C-4C57-BE5E-BB775EBA48A0}" type="presParOf" srcId="{9186DC50-982E-4D55-A74E-575FDB567E06}" destId="{FE83760B-8693-4609-BADA-437EFF758A41}" srcOrd="0" destOrd="0" presId="urn:microsoft.com/office/officeart/2005/8/layout/hProcess9"/>
    <dgm:cxn modelId="{105E0413-916B-45C3-BEDC-B9920DB3D1D1}" type="presParOf" srcId="{9186DC50-982E-4D55-A74E-575FDB567E06}" destId="{D67ED8C4-CFC1-4D05-BDE1-3A79CF79389E}" srcOrd="1" destOrd="0" presId="urn:microsoft.com/office/officeart/2005/8/layout/hProcess9"/>
    <dgm:cxn modelId="{FA3AA51D-6041-40D1-B7A3-B2A6FBCCCCE0}" type="presParOf" srcId="{9186DC50-982E-4D55-A74E-575FDB567E06}" destId="{9214BF77-3A30-4A4C-9E49-176DE92DAF71}" srcOrd="2" destOrd="0" presId="urn:microsoft.com/office/officeart/2005/8/layout/hProcess9"/>
    <dgm:cxn modelId="{552CBA8C-64CD-4D2F-9417-137BA2C25290}" type="presParOf" srcId="{9186DC50-982E-4D55-A74E-575FDB567E06}" destId="{FAF4203A-FD49-4757-A282-5BFB667347EE}" srcOrd="3" destOrd="0" presId="urn:microsoft.com/office/officeart/2005/8/layout/hProcess9"/>
    <dgm:cxn modelId="{E541F78F-B54F-4DF5-9769-976BC59F4C2D}" type="presParOf" srcId="{9186DC50-982E-4D55-A74E-575FDB567E06}" destId="{D400BAA4-839E-41DD-9B31-FD7E67DB57DC}" srcOrd="4" destOrd="0" presId="urn:microsoft.com/office/officeart/2005/8/layout/hProcess9"/>
    <dgm:cxn modelId="{B00A0D4E-B21C-4EF6-B3C3-8D16FDFAC207}" type="presParOf" srcId="{9186DC50-982E-4D55-A74E-575FDB567E06}" destId="{C300B962-FB60-4CBD-835B-E1DD42ED9F9C}" srcOrd="5" destOrd="0" presId="urn:microsoft.com/office/officeart/2005/8/layout/hProcess9"/>
    <dgm:cxn modelId="{52EA2B70-268F-4E36-A081-1FC89280A5DB}" type="presParOf" srcId="{9186DC50-982E-4D55-A74E-575FDB567E06}" destId="{EBB0D580-F0CF-465A-B3E4-A941093BEE4C}" srcOrd="6" destOrd="0" presId="urn:microsoft.com/office/officeart/2005/8/layout/hProcess9"/>
    <dgm:cxn modelId="{0BF4E70C-7C51-4BB5-92DD-788A616ACE21}" type="presParOf" srcId="{9186DC50-982E-4D55-A74E-575FDB567E06}" destId="{9CCB80C0-F95F-4C5B-9707-BD5E08610926}" srcOrd="7" destOrd="0" presId="urn:microsoft.com/office/officeart/2005/8/layout/hProcess9"/>
    <dgm:cxn modelId="{16AEB6F0-C768-4A26-B22F-721781D66882}" type="presParOf" srcId="{9186DC50-982E-4D55-A74E-575FDB567E06}" destId="{4EB66902-98AA-401D-ABA3-7C20C4F284C2}" srcOrd="8"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06716DC2-C2D7-4C6F-B0C5-80A4379FA9E3}" type="doc">
      <dgm:prSet loTypeId="urn:microsoft.com/office/officeart/2005/8/layout/hList1" loCatId="list" qsTypeId="urn:microsoft.com/office/officeart/2005/8/quickstyle/3d3" qsCatId="3D" csTypeId="urn:microsoft.com/office/officeart/2005/8/colors/colorful2" csCatId="colorful"/>
      <dgm:spPr/>
      <dgm:t>
        <a:bodyPr/>
        <a:lstStyle/>
        <a:p>
          <a:endParaRPr lang="en-IN"/>
        </a:p>
      </dgm:t>
    </dgm:pt>
    <dgm:pt modelId="{D2EFB871-9B93-448F-B8D6-C8C009C137A5}">
      <dgm:prSet/>
      <dgm:spPr/>
      <dgm:t>
        <a:bodyPr/>
        <a:lstStyle/>
        <a:p>
          <a:pPr rtl="0"/>
          <a:r>
            <a:rPr lang="en-IN" dirty="0"/>
            <a:t>According to Ravi </a:t>
          </a:r>
          <a:r>
            <a:rPr lang="en-IN" dirty="0" err="1"/>
            <a:t>Kalakota</a:t>
          </a:r>
          <a:r>
            <a:rPr lang="en-IN" dirty="0"/>
            <a:t> and </a:t>
          </a:r>
          <a:r>
            <a:rPr lang="en-IN" dirty="0" err="1"/>
            <a:t>Marcai</a:t>
          </a:r>
          <a:r>
            <a:rPr lang="en-IN" dirty="0"/>
            <a:t>  Robinson the three phases of digitalization strategies are as below : </a:t>
          </a:r>
        </a:p>
      </dgm:t>
    </dgm:pt>
    <dgm:pt modelId="{52AB77DF-2F21-40F4-B320-9AE50C2956B4}" type="parTrans" cxnId="{ED5DB0B0-C93A-4974-940B-ED53071C755F}">
      <dgm:prSet/>
      <dgm:spPr/>
      <dgm:t>
        <a:bodyPr/>
        <a:lstStyle/>
        <a:p>
          <a:endParaRPr lang="en-IN"/>
        </a:p>
      </dgm:t>
    </dgm:pt>
    <dgm:pt modelId="{3DA8E9AD-B342-4F08-AD35-5E2C6A19F03E}" type="sibTrans" cxnId="{ED5DB0B0-C93A-4974-940B-ED53071C755F}">
      <dgm:prSet/>
      <dgm:spPr/>
      <dgm:t>
        <a:bodyPr/>
        <a:lstStyle/>
        <a:p>
          <a:endParaRPr lang="en-IN"/>
        </a:p>
      </dgm:t>
    </dgm:pt>
    <dgm:pt modelId="{C812E781-CB90-4B51-AF63-FCAD2EF9E0B4}">
      <dgm:prSet/>
      <dgm:spPr/>
      <dgm:t>
        <a:bodyPr/>
        <a:lstStyle/>
        <a:p>
          <a:pPr rtl="0"/>
          <a:r>
            <a:rPr lang="en-IN"/>
            <a:t>Choose the e-business patterns.</a:t>
          </a:r>
        </a:p>
      </dgm:t>
    </dgm:pt>
    <dgm:pt modelId="{3F0AD78C-3CDB-41F1-8649-2E2286147310}" type="parTrans" cxnId="{319C0E07-13DE-4C42-AFAC-7E132C55DE16}">
      <dgm:prSet/>
      <dgm:spPr/>
      <dgm:t>
        <a:bodyPr/>
        <a:lstStyle/>
        <a:p>
          <a:endParaRPr lang="en-IN"/>
        </a:p>
      </dgm:t>
    </dgm:pt>
    <dgm:pt modelId="{E92F00C4-FF6F-44E2-8850-516ECBEF413D}" type="sibTrans" cxnId="{319C0E07-13DE-4C42-AFAC-7E132C55DE16}">
      <dgm:prSet/>
      <dgm:spPr/>
      <dgm:t>
        <a:bodyPr/>
        <a:lstStyle/>
        <a:p>
          <a:endParaRPr lang="en-IN"/>
        </a:p>
      </dgm:t>
    </dgm:pt>
    <dgm:pt modelId="{6FD8F775-0D6E-4984-9DE5-E6C498DECDAA}">
      <dgm:prSet/>
      <dgm:spPr/>
      <dgm:t>
        <a:bodyPr/>
        <a:lstStyle/>
        <a:p>
          <a:pPr rtl="0"/>
          <a:r>
            <a:rPr lang="en-IN"/>
            <a:t>Choose the e-business model.</a:t>
          </a:r>
        </a:p>
      </dgm:t>
    </dgm:pt>
    <dgm:pt modelId="{D074C30F-64E4-41FF-A471-08E6FF3D3C0B}" type="parTrans" cxnId="{9A130143-5AAA-4E1A-8CFF-FE237CAF1E97}">
      <dgm:prSet/>
      <dgm:spPr/>
      <dgm:t>
        <a:bodyPr/>
        <a:lstStyle/>
        <a:p>
          <a:endParaRPr lang="en-IN"/>
        </a:p>
      </dgm:t>
    </dgm:pt>
    <dgm:pt modelId="{3ECBF612-4EA7-485C-8518-FF50824CF4DA}" type="sibTrans" cxnId="{9A130143-5AAA-4E1A-8CFF-FE237CAF1E97}">
      <dgm:prSet/>
      <dgm:spPr/>
      <dgm:t>
        <a:bodyPr/>
        <a:lstStyle/>
        <a:p>
          <a:endParaRPr lang="en-IN"/>
        </a:p>
      </dgm:t>
    </dgm:pt>
    <dgm:pt modelId="{D1679A97-6C9D-424A-99F1-461401AF4917}">
      <dgm:prSet/>
      <dgm:spPr/>
      <dgm:t>
        <a:bodyPr/>
        <a:lstStyle/>
        <a:p>
          <a:pPr rtl="0"/>
          <a:r>
            <a:rPr lang="en-IN"/>
            <a:t>Choose the e-bussines designs.</a:t>
          </a:r>
        </a:p>
      </dgm:t>
    </dgm:pt>
    <dgm:pt modelId="{542328EB-985E-4CCD-A668-B29AAF0BEF3E}" type="parTrans" cxnId="{4CDDD43A-446C-4938-863E-25BE869704DA}">
      <dgm:prSet/>
      <dgm:spPr/>
      <dgm:t>
        <a:bodyPr/>
        <a:lstStyle/>
        <a:p>
          <a:endParaRPr lang="en-IN"/>
        </a:p>
      </dgm:t>
    </dgm:pt>
    <dgm:pt modelId="{E19DBEDC-3D14-476E-9EF4-512ED55C4BFE}" type="sibTrans" cxnId="{4CDDD43A-446C-4938-863E-25BE869704DA}">
      <dgm:prSet/>
      <dgm:spPr/>
      <dgm:t>
        <a:bodyPr/>
        <a:lstStyle/>
        <a:p>
          <a:endParaRPr lang="en-IN"/>
        </a:p>
      </dgm:t>
    </dgm:pt>
    <dgm:pt modelId="{294DE68F-D025-46DB-908B-C06C7A4104D9}" type="pres">
      <dgm:prSet presAssocID="{06716DC2-C2D7-4C6F-B0C5-80A4379FA9E3}" presName="Name0" presStyleCnt="0">
        <dgm:presLayoutVars>
          <dgm:dir/>
          <dgm:animLvl val="lvl"/>
          <dgm:resizeHandles val="exact"/>
        </dgm:presLayoutVars>
      </dgm:prSet>
      <dgm:spPr/>
    </dgm:pt>
    <dgm:pt modelId="{EF176992-C904-4551-9196-28E546AFAE7D}" type="pres">
      <dgm:prSet presAssocID="{D2EFB871-9B93-448F-B8D6-C8C009C137A5}" presName="composite" presStyleCnt="0"/>
      <dgm:spPr/>
    </dgm:pt>
    <dgm:pt modelId="{20217FC0-B18F-4CB0-BE8E-9184ECB1A7FC}" type="pres">
      <dgm:prSet presAssocID="{D2EFB871-9B93-448F-B8D6-C8C009C137A5}" presName="parTx" presStyleLbl="alignNode1" presStyleIdx="0" presStyleCnt="1">
        <dgm:presLayoutVars>
          <dgm:chMax val="0"/>
          <dgm:chPref val="0"/>
          <dgm:bulletEnabled val="1"/>
        </dgm:presLayoutVars>
      </dgm:prSet>
      <dgm:spPr/>
    </dgm:pt>
    <dgm:pt modelId="{681E4B1F-AFE1-4EBC-BAFB-AAECB987E78D}" type="pres">
      <dgm:prSet presAssocID="{D2EFB871-9B93-448F-B8D6-C8C009C137A5}" presName="desTx" presStyleLbl="alignAccFollowNode1" presStyleIdx="0" presStyleCnt="1">
        <dgm:presLayoutVars>
          <dgm:bulletEnabled val="1"/>
        </dgm:presLayoutVars>
      </dgm:prSet>
      <dgm:spPr/>
    </dgm:pt>
  </dgm:ptLst>
  <dgm:cxnLst>
    <dgm:cxn modelId="{319C0E07-13DE-4C42-AFAC-7E132C55DE16}" srcId="{D2EFB871-9B93-448F-B8D6-C8C009C137A5}" destId="{C812E781-CB90-4B51-AF63-FCAD2EF9E0B4}" srcOrd="0" destOrd="0" parTransId="{3F0AD78C-3CDB-41F1-8649-2E2286147310}" sibTransId="{E92F00C4-FF6F-44E2-8850-516ECBEF413D}"/>
    <dgm:cxn modelId="{1EB41E38-7E49-4598-BF48-7A404E7B84BD}" type="presOf" srcId="{06716DC2-C2D7-4C6F-B0C5-80A4379FA9E3}" destId="{294DE68F-D025-46DB-908B-C06C7A4104D9}" srcOrd="0" destOrd="0" presId="urn:microsoft.com/office/officeart/2005/8/layout/hList1"/>
    <dgm:cxn modelId="{C1AD9D39-4A6C-458D-8262-2260DA97A53B}" type="presOf" srcId="{D2EFB871-9B93-448F-B8D6-C8C009C137A5}" destId="{20217FC0-B18F-4CB0-BE8E-9184ECB1A7FC}" srcOrd="0" destOrd="0" presId="urn:microsoft.com/office/officeart/2005/8/layout/hList1"/>
    <dgm:cxn modelId="{4CDDD43A-446C-4938-863E-25BE869704DA}" srcId="{D2EFB871-9B93-448F-B8D6-C8C009C137A5}" destId="{D1679A97-6C9D-424A-99F1-461401AF4917}" srcOrd="2" destOrd="0" parTransId="{542328EB-985E-4CCD-A668-B29AAF0BEF3E}" sibTransId="{E19DBEDC-3D14-476E-9EF4-512ED55C4BFE}"/>
    <dgm:cxn modelId="{CA5BBD3B-FB2B-4D12-8528-D0105B40E682}" type="presOf" srcId="{D1679A97-6C9D-424A-99F1-461401AF4917}" destId="{681E4B1F-AFE1-4EBC-BAFB-AAECB987E78D}" srcOrd="0" destOrd="2" presId="urn:microsoft.com/office/officeart/2005/8/layout/hList1"/>
    <dgm:cxn modelId="{9A130143-5AAA-4E1A-8CFF-FE237CAF1E97}" srcId="{D2EFB871-9B93-448F-B8D6-C8C009C137A5}" destId="{6FD8F775-0D6E-4984-9DE5-E6C498DECDAA}" srcOrd="1" destOrd="0" parTransId="{D074C30F-64E4-41FF-A471-08E6FF3D3C0B}" sibTransId="{3ECBF612-4EA7-485C-8518-FF50824CF4DA}"/>
    <dgm:cxn modelId="{E17FD243-F80C-49FA-A8CE-EA6BAC335EC3}" type="presOf" srcId="{6FD8F775-0D6E-4984-9DE5-E6C498DECDAA}" destId="{681E4B1F-AFE1-4EBC-BAFB-AAECB987E78D}" srcOrd="0" destOrd="1" presId="urn:microsoft.com/office/officeart/2005/8/layout/hList1"/>
    <dgm:cxn modelId="{92658A6D-89A5-4905-808A-51DBC190C92C}" type="presOf" srcId="{C812E781-CB90-4B51-AF63-FCAD2EF9E0B4}" destId="{681E4B1F-AFE1-4EBC-BAFB-AAECB987E78D}" srcOrd="0" destOrd="0" presId="urn:microsoft.com/office/officeart/2005/8/layout/hList1"/>
    <dgm:cxn modelId="{ED5DB0B0-C93A-4974-940B-ED53071C755F}" srcId="{06716DC2-C2D7-4C6F-B0C5-80A4379FA9E3}" destId="{D2EFB871-9B93-448F-B8D6-C8C009C137A5}" srcOrd="0" destOrd="0" parTransId="{52AB77DF-2F21-40F4-B320-9AE50C2956B4}" sibTransId="{3DA8E9AD-B342-4F08-AD35-5E2C6A19F03E}"/>
    <dgm:cxn modelId="{31CE2D3C-ECB3-41CC-8426-331CC1F99892}" type="presParOf" srcId="{294DE68F-D025-46DB-908B-C06C7A4104D9}" destId="{EF176992-C904-4551-9196-28E546AFAE7D}" srcOrd="0" destOrd="0" presId="urn:microsoft.com/office/officeart/2005/8/layout/hList1"/>
    <dgm:cxn modelId="{4F53B83E-6505-44FF-A8E6-46C538EE5AC7}" type="presParOf" srcId="{EF176992-C904-4551-9196-28E546AFAE7D}" destId="{20217FC0-B18F-4CB0-BE8E-9184ECB1A7FC}" srcOrd="0" destOrd="0" presId="urn:microsoft.com/office/officeart/2005/8/layout/hList1"/>
    <dgm:cxn modelId="{2C7390E6-560D-4B35-B38E-B9574BCF9E75}" type="presParOf" srcId="{EF176992-C904-4551-9196-28E546AFAE7D}" destId="{681E4B1F-AFE1-4EBC-BAFB-AAECB987E78D}"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156675AA-F188-4248-8543-03A9057EA1A5}" type="doc">
      <dgm:prSet loTypeId="urn:microsoft.com/office/officeart/2005/8/layout/vList5" loCatId="list" qsTypeId="urn:microsoft.com/office/officeart/2005/8/quickstyle/simple3" qsCatId="simple" csTypeId="urn:microsoft.com/office/officeart/2005/8/colors/colorful3" csCatId="colorful"/>
      <dgm:spPr/>
      <dgm:t>
        <a:bodyPr/>
        <a:lstStyle/>
        <a:p>
          <a:endParaRPr lang="en-IN"/>
        </a:p>
      </dgm:t>
    </dgm:pt>
    <dgm:pt modelId="{57BDD59D-24E5-4435-B1E4-7093781AF3A3}">
      <dgm:prSet/>
      <dgm:spPr/>
      <dgm:t>
        <a:bodyPr/>
        <a:lstStyle/>
        <a:p>
          <a:pPr rtl="0"/>
          <a:r>
            <a:rPr lang="en-IN"/>
            <a:t>E-channel patterns </a:t>
          </a:r>
        </a:p>
      </dgm:t>
    </dgm:pt>
    <dgm:pt modelId="{D3E78C27-5A1A-4837-9020-2023F26537C1}" type="parTrans" cxnId="{10CACA0C-1261-4641-9BDE-BED6DEE14AA8}">
      <dgm:prSet/>
      <dgm:spPr/>
      <dgm:t>
        <a:bodyPr/>
        <a:lstStyle/>
        <a:p>
          <a:endParaRPr lang="en-IN"/>
        </a:p>
      </dgm:t>
    </dgm:pt>
    <dgm:pt modelId="{10BDE748-409E-460C-BC7F-06B0A9A974FF}" type="sibTrans" cxnId="{10CACA0C-1261-4641-9BDE-BED6DEE14AA8}">
      <dgm:prSet/>
      <dgm:spPr/>
      <dgm:t>
        <a:bodyPr/>
        <a:lstStyle/>
        <a:p>
          <a:endParaRPr lang="en-IN"/>
        </a:p>
      </dgm:t>
    </dgm:pt>
    <dgm:pt modelId="{1920886E-3268-405A-82A2-7FFEAECF0D3E}">
      <dgm:prSet/>
      <dgm:spPr/>
      <dgm:t>
        <a:bodyPr/>
        <a:lstStyle/>
        <a:p>
          <a:pPr rtl="0"/>
          <a:r>
            <a:rPr lang="en-IN"/>
            <a:t>Refers to the chain of relationships between the company &amp; customers or companies and their partners.</a:t>
          </a:r>
        </a:p>
      </dgm:t>
    </dgm:pt>
    <dgm:pt modelId="{8887FD97-0C1F-438D-B804-6EBA7BA0661A}" type="parTrans" cxnId="{9CA1FF80-A54E-43B3-8537-2B70FB219E67}">
      <dgm:prSet/>
      <dgm:spPr/>
      <dgm:t>
        <a:bodyPr/>
        <a:lstStyle/>
        <a:p>
          <a:endParaRPr lang="en-IN"/>
        </a:p>
      </dgm:t>
    </dgm:pt>
    <dgm:pt modelId="{CFBA0333-0A29-4D13-8667-DA7C4C2DC443}" type="sibTrans" cxnId="{9CA1FF80-A54E-43B3-8537-2B70FB219E67}">
      <dgm:prSet/>
      <dgm:spPr/>
      <dgm:t>
        <a:bodyPr/>
        <a:lstStyle/>
        <a:p>
          <a:endParaRPr lang="en-IN"/>
        </a:p>
      </dgm:t>
    </dgm:pt>
    <dgm:pt modelId="{34331070-BC97-46C1-B507-CD76DEE3F433}">
      <dgm:prSet/>
      <dgm:spPr/>
      <dgm:t>
        <a:bodyPr/>
        <a:lstStyle/>
        <a:p>
          <a:pPr rtl="0"/>
          <a:r>
            <a:rPr lang="en-IN"/>
            <a:t>Click &amp; brick pattern </a:t>
          </a:r>
        </a:p>
      </dgm:t>
    </dgm:pt>
    <dgm:pt modelId="{1600CF77-028E-4CCA-AD48-39ACDD5CFC6D}" type="parTrans" cxnId="{BA12D475-8F9D-4B90-8DB3-B46671AA9E4D}">
      <dgm:prSet/>
      <dgm:spPr/>
      <dgm:t>
        <a:bodyPr/>
        <a:lstStyle/>
        <a:p>
          <a:endParaRPr lang="en-IN"/>
        </a:p>
      </dgm:t>
    </dgm:pt>
    <dgm:pt modelId="{BDD9EAD5-9AD8-46F8-9880-83E2338111AC}" type="sibTrans" cxnId="{BA12D475-8F9D-4B90-8DB3-B46671AA9E4D}">
      <dgm:prSet/>
      <dgm:spPr/>
      <dgm:t>
        <a:bodyPr/>
        <a:lstStyle/>
        <a:p>
          <a:endParaRPr lang="en-IN"/>
        </a:p>
      </dgm:t>
    </dgm:pt>
    <dgm:pt modelId="{48E24D1C-8529-4225-A341-F7A3DEB04275}">
      <dgm:prSet/>
      <dgm:spPr/>
      <dgm:t>
        <a:bodyPr/>
        <a:lstStyle/>
        <a:p>
          <a:pPr rtl="0"/>
          <a:r>
            <a:rPr lang="en-IN"/>
            <a:t>Brick &amp; motor firms are traditional organizations whereas click &amp; order firms are new types of organizations that make extensive use of information technology.</a:t>
          </a:r>
        </a:p>
      </dgm:t>
    </dgm:pt>
    <dgm:pt modelId="{12A447C5-7470-4135-AD2B-9C084245AFE8}" type="parTrans" cxnId="{31C788F8-93CD-4AD0-9AF2-C03011956E86}">
      <dgm:prSet/>
      <dgm:spPr/>
      <dgm:t>
        <a:bodyPr/>
        <a:lstStyle/>
        <a:p>
          <a:endParaRPr lang="en-IN"/>
        </a:p>
      </dgm:t>
    </dgm:pt>
    <dgm:pt modelId="{3581BAA9-0C5C-4DAA-868B-D46186928ABE}" type="sibTrans" cxnId="{31C788F8-93CD-4AD0-9AF2-C03011956E86}">
      <dgm:prSet/>
      <dgm:spPr/>
      <dgm:t>
        <a:bodyPr/>
        <a:lstStyle/>
        <a:p>
          <a:endParaRPr lang="en-IN"/>
        </a:p>
      </dgm:t>
    </dgm:pt>
    <dgm:pt modelId="{A69B96B9-6817-40D6-AD54-5EA703EF3F46}">
      <dgm:prSet/>
      <dgm:spPr/>
      <dgm:t>
        <a:bodyPr/>
        <a:lstStyle/>
        <a:p>
          <a:pPr rtl="0"/>
          <a:r>
            <a:rPr lang="en-IN"/>
            <a:t>E-portal pattern</a:t>
          </a:r>
        </a:p>
      </dgm:t>
    </dgm:pt>
    <dgm:pt modelId="{221E2152-61E5-425A-B4B0-212AF1E167FD}" type="parTrans" cxnId="{38CE3354-9E61-49AB-AB2B-2BD718FBB014}">
      <dgm:prSet/>
      <dgm:spPr/>
      <dgm:t>
        <a:bodyPr/>
        <a:lstStyle/>
        <a:p>
          <a:endParaRPr lang="en-IN"/>
        </a:p>
      </dgm:t>
    </dgm:pt>
    <dgm:pt modelId="{F3E20560-E42C-49B2-859F-45176064DFB6}" type="sibTrans" cxnId="{38CE3354-9E61-49AB-AB2B-2BD718FBB014}">
      <dgm:prSet/>
      <dgm:spPr/>
      <dgm:t>
        <a:bodyPr/>
        <a:lstStyle/>
        <a:p>
          <a:endParaRPr lang="en-IN"/>
        </a:p>
      </dgm:t>
    </dgm:pt>
    <dgm:pt modelId="{36C3F1B5-0CA2-4B9E-BAE7-27EEA7A5087C}">
      <dgm:prSet/>
      <dgm:spPr/>
      <dgm:t>
        <a:bodyPr/>
        <a:lstStyle/>
        <a:p>
          <a:pPr rtl="0"/>
          <a:r>
            <a:rPr lang="en-IN"/>
            <a:t>Portal provide different types of services to specific &amp; well defined group of users.</a:t>
          </a:r>
        </a:p>
      </dgm:t>
    </dgm:pt>
    <dgm:pt modelId="{39DFA435-7577-4746-829A-24628769CF21}" type="parTrans" cxnId="{130AC0C0-14AB-410A-8EC0-B3855724924F}">
      <dgm:prSet/>
      <dgm:spPr/>
      <dgm:t>
        <a:bodyPr/>
        <a:lstStyle/>
        <a:p>
          <a:endParaRPr lang="en-IN"/>
        </a:p>
      </dgm:t>
    </dgm:pt>
    <dgm:pt modelId="{29998313-C672-462C-8843-0E4DDA12CA44}" type="sibTrans" cxnId="{130AC0C0-14AB-410A-8EC0-B3855724924F}">
      <dgm:prSet/>
      <dgm:spPr/>
      <dgm:t>
        <a:bodyPr/>
        <a:lstStyle/>
        <a:p>
          <a:endParaRPr lang="en-IN"/>
        </a:p>
      </dgm:t>
    </dgm:pt>
    <dgm:pt modelId="{BD36B340-3580-4CB6-A67C-04B268BF3038}">
      <dgm:prSet/>
      <dgm:spPr/>
      <dgm:t>
        <a:bodyPr/>
        <a:lstStyle/>
        <a:p>
          <a:pPr rtl="0"/>
          <a:r>
            <a:rPr lang="en-IN"/>
            <a:t>E-market maker or Net market pattern</a:t>
          </a:r>
        </a:p>
      </dgm:t>
    </dgm:pt>
    <dgm:pt modelId="{01043BCC-472E-4A4D-AC01-A399967BB9E3}" type="parTrans" cxnId="{2BA184D8-9C88-45A3-A26F-981402C1D89C}">
      <dgm:prSet/>
      <dgm:spPr/>
      <dgm:t>
        <a:bodyPr/>
        <a:lstStyle/>
        <a:p>
          <a:endParaRPr lang="en-IN"/>
        </a:p>
      </dgm:t>
    </dgm:pt>
    <dgm:pt modelId="{8ABB8085-27E8-4B42-9C5E-CAA65815A311}" type="sibTrans" cxnId="{2BA184D8-9C88-45A3-A26F-981402C1D89C}">
      <dgm:prSet/>
      <dgm:spPr/>
      <dgm:t>
        <a:bodyPr/>
        <a:lstStyle/>
        <a:p>
          <a:endParaRPr lang="en-IN"/>
        </a:p>
      </dgm:t>
    </dgm:pt>
    <dgm:pt modelId="{A5B0BAB1-B3BF-4EB7-A490-4878470B1D1E}">
      <dgm:prSet/>
      <dgm:spPr/>
      <dgm:t>
        <a:bodyPr/>
        <a:lstStyle/>
        <a:p>
          <a:pPr rtl="0"/>
          <a:r>
            <a:rPr lang="en-IN"/>
            <a:t>This is an online intermediary that connects disparate buyers &amp; sellers within a common vertical industry. They eliminate inefficiencies of the marketing channel.</a:t>
          </a:r>
        </a:p>
      </dgm:t>
    </dgm:pt>
    <dgm:pt modelId="{0E541BCF-76B0-4194-8856-2118FAD8D088}" type="parTrans" cxnId="{62DD99D0-D65C-4161-B5EB-82D781B4AC2B}">
      <dgm:prSet/>
      <dgm:spPr/>
      <dgm:t>
        <a:bodyPr/>
        <a:lstStyle/>
        <a:p>
          <a:endParaRPr lang="en-IN"/>
        </a:p>
      </dgm:t>
    </dgm:pt>
    <dgm:pt modelId="{A5D34A89-BF94-4C94-B771-AF04226116A0}" type="sibTrans" cxnId="{62DD99D0-D65C-4161-B5EB-82D781B4AC2B}">
      <dgm:prSet/>
      <dgm:spPr/>
      <dgm:t>
        <a:bodyPr/>
        <a:lstStyle/>
        <a:p>
          <a:endParaRPr lang="en-IN"/>
        </a:p>
      </dgm:t>
    </dgm:pt>
    <dgm:pt modelId="{18743F4D-8C42-435B-B5B0-7730B1BC5444}">
      <dgm:prSet/>
      <dgm:spPr/>
      <dgm:t>
        <a:bodyPr/>
        <a:lstStyle/>
        <a:p>
          <a:pPr rtl="0"/>
          <a:r>
            <a:rPr lang="en-IN"/>
            <a:t>Pure e-digital products pattern</a:t>
          </a:r>
        </a:p>
      </dgm:t>
    </dgm:pt>
    <dgm:pt modelId="{AED3C63C-E9FC-4889-84F5-1A8B40594FD2}" type="parTrans" cxnId="{40E429AB-BB35-4881-828E-D8F11C8EFEFC}">
      <dgm:prSet/>
      <dgm:spPr/>
      <dgm:t>
        <a:bodyPr/>
        <a:lstStyle/>
        <a:p>
          <a:endParaRPr lang="en-IN"/>
        </a:p>
      </dgm:t>
    </dgm:pt>
    <dgm:pt modelId="{1E543F96-530D-476B-8301-A0ACAE630954}" type="sibTrans" cxnId="{40E429AB-BB35-4881-828E-D8F11C8EFEFC}">
      <dgm:prSet/>
      <dgm:spPr/>
      <dgm:t>
        <a:bodyPr/>
        <a:lstStyle/>
        <a:p>
          <a:endParaRPr lang="en-IN"/>
        </a:p>
      </dgm:t>
    </dgm:pt>
    <dgm:pt modelId="{E68137EF-E918-4DEB-A442-A695C3310220}">
      <dgm:prSet/>
      <dgm:spPr/>
      <dgm:t>
        <a:bodyPr/>
        <a:lstStyle/>
        <a:p>
          <a:pPr rtl="0"/>
          <a:r>
            <a:rPr lang="en-IN"/>
            <a:t>Many products can be produced, delivered, consumed &amp; licensed electronically.</a:t>
          </a:r>
        </a:p>
      </dgm:t>
    </dgm:pt>
    <dgm:pt modelId="{2250092F-C0BE-4A82-A05F-6DA119136911}" type="parTrans" cxnId="{E14F7148-F87A-4B7A-8D8D-C1A7DA763905}">
      <dgm:prSet/>
      <dgm:spPr/>
      <dgm:t>
        <a:bodyPr/>
        <a:lstStyle/>
        <a:p>
          <a:endParaRPr lang="en-IN"/>
        </a:p>
      </dgm:t>
    </dgm:pt>
    <dgm:pt modelId="{08CE51C4-531A-41E7-B759-C1FBA5817CBF}" type="sibTrans" cxnId="{E14F7148-F87A-4B7A-8D8D-C1A7DA763905}">
      <dgm:prSet/>
      <dgm:spPr/>
      <dgm:t>
        <a:bodyPr/>
        <a:lstStyle/>
        <a:p>
          <a:endParaRPr lang="en-IN"/>
        </a:p>
      </dgm:t>
    </dgm:pt>
    <dgm:pt modelId="{06FF641A-9417-4F80-A12F-98E7CF1E3D81}" type="pres">
      <dgm:prSet presAssocID="{156675AA-F188-4248-8543-03A9057EA1A5}" presName="Name0" presStyleCnt="0">
        <dgm:presLayoutVars>
          <dgm:dir/>
          <dgm:animLvl val="lvl"/>
          <dgm:resizeHandles val="exact"/>
        </dgm:presLayoutVars>
      </dgm:prSet>
      <dgm:spPr/>
    </dgm:pt>
    <dgm:pt modelId="{60711FAC-3899-476A-95DE-3B9D91908247}" type="pres">
      <dgm:prSet presAssocID="{57BDD59D-24E5-4435-B1E4-7093781AF3A3}" presName="linNode" presStyleCnt="0"/>
      <dgm:spPr/>
    </dgm:pt>
    <dgm:pt modelId="{25ACFFE6-C23C-49E0-B539-0D995BA93856}" type="pres">
      <dgm:prSet presAssocID="{57BDD59D-24E5-4435-B1E4-7093781AF3A3}" presName="parentText" presStyleLbl="node1" presStyleIdx="0" presStyleCnt="5">
        <dgm:presLayoutVars>
          <dgm:chMax val="1"/>
          <dgm:bulletEnabled val="1"/>
        </dgm:presLayoutVars>
      </dgm:prSet>
      <dgm:spPr/>
    </dgm:pt>
    <dgm:pt modelId="{C49AD85E-A176-49CA-BAB7-3703E896AB6E}" type="pres">
      <dgm:prSet presAssocID="{57BDD59D-24E5-4435-B1E4-7093781AF3A3}" presName="descendantText" presStyleLbl="alignAccFollowNode1" presStyleIdx="0" presStyleCnt="5">
        <dgm:presLayoutVars>
          <dgm:bulletEnabled val="1"/>
        </dgm:presLayoutVars>
      </dgm:prSet>
      <dgm:spPr/>
    </dgm:pt>
    <dgm:pt modelId="{0F614A3D-BB00-4460-86CC-BC253B65D9B5}" type="pres">
      <dgm:prSet presAssocID="{10BDE748-409E-460C-BC7F-06B0A9A974FF}" presName="sp" presStyleCnt="0"/>
      <dgm:spPr/>
    </dgm:pt>
    <dgm:pt modelId="{B31ACA81-35FA-4017-B00D-0D58F6A2285D}" type="pres">
      <dgm:prSet presAssocID="{34331070-BC97-46C1-B507-CD76DEE3F433}" presName="linNode" presStyleCnt="0"/>
      <dgm:spPr/>
    </dgm:pt>
    <dgm:pt modelId="{A262C706-FAEA-4DE6-9CCA-7A158E889564}" type="pres">
      <dgm:prSet presAssocID="{34331070-BC97-46C1-B507-CD76DEE3F433}" presName="parentText" presStyleLbl="node1" presStyleIdx="1" presStyleCnt="5">
        <dgm:presLayoutVars>
          <dgm:chMax val="1"/>
          <dgm:bulletEnabled val="1"/>
        </dgm:presLayoutVars>
      </dgm:prSet>
      <dgm:spPr/>
    </dgm:pt>
    <dgm:pt modelId="{E2A3DD58-7512-4E7D-972D-58BC5C8CB9D0}" type="pres">
      <dgm:prSet presAssocID="{34331070-BC97-46C1-B507-CD76DEE3F433}" presName="descendantText" presStyleLbl="alignAccFollowNode1" presStyleIdx="1" presStyleCnt="5">
        <dgm:presLayoutVars>
          <dgm:bulletEnabled val="1"/>
        </dgm:presLayoutVars>
      </dgm:prSet>
      <dgm:spPr/>
    </dgm:pt>
    <dgm:pt modelId="{25DE839C-411C-4C74-97D3-45BDA1EC3557}" type="pres">
      <dgm:prSet presAssocID="{BDD9EAD5-9AD8-46F8-9880-83E2338111AC}" presName="sp" presStyleCnt="0"/>
      <dgm:spPr/>
    </dgm:pt>
    <dgm:pt modelId="{34B9FA14-6E47-4C92-A822-6BAEFEFFDBAE}" type="pres">
      <dgm:prSet presAssocID="{A69B96B9-6817-40D6-AD54-5EA703EF3F46}" presName="linNode" presStyleCnt="0"/>
      <dgm:spPr/>
    </dgm:pt>
    <dgm:pt modelId="{409B18E6-5B4C-4505-A7B5-A269BEB64EED}" type="pres">
      <dgm:prSet presAssocID="{A69B96B9-6817-40D6-AD54-5EA703EF3F46}" presName="parentText" presStyleLbl="node1" presStyleIdx="2" presStyleCnt="5">
        <dgm:presLayoutVars>
          <dgm:chMax val="1"/>
          <dgm:bulletEnabled val="1"/>
        </dgm:presLayoutVars>
      </dgm:prSet>
      <dgm:spPr/>
    </dgm:pt>
    <dgm:pt modelId="{4778E287-B2CA-4932-B3FD-E81ECE3868F8}" type="pres">
      <dgm:prSet presAssocID="{A69B96B9-6817-40D6-AD54-5EA703EF3F46}" presName="descendantText" presStyleLbl="alignAccFollowNode1" presStyleIdx="2" presStyleCnt="5">
        <dgm:presLayoutVars>
          <dgm:bulletEnabled val="1"/>
        </dgm:presLayoutVars>
      </dgm:prSet>
      <dgm:spPr/>
    </dgm:pt>
    <dgm:pt modelId="{4FF61060-B8F3-481D-92CD-D285577C0309}" type="pres">
      <dgm:prSet presAssocID="{F3E20560-E42C-49B2-859F-45176064DFB6}" presName="sp" presStyleCnt="0"/>
      <dgm:spPr/>
    </dgm:pt>
    <dgm:pt modelId="{F6CD722B-8AE6-4564-9DF2-968E45EDC28F}" type="pres">
      <dgm:prSet presAssocID="{BD36B340-3580-4CB6-A67C-04B268BF3038}" presName="linNode" presStyleCnt="0"/>
      <dgm:spPr/>
    </dgm:pt>
    <dgm:pt modelId="{20395602-DB6F-47D5-8C43-620DCC8C2189}" type="pres">
      <dgm:prSet presAssocID="{BD36B340-3580-4CB6-A67C-04B268BF3038}" presName="parentText" presStyleLbl="node1" presStyleIdx="3" presStyleCnt="5">
        <dgm:presLayoutVars>
          <dgm:chMax val="1"/>
          <dgm:bulletEnabled val="1"/>
        </dgm:presLayoutVars>
      </dgm:prSet>
      <dgm:spPr/>
    </dgm:pt>
    <dgm:pt modelId="{98160F2B-6324-4065-9DF0-05F723DF6D21}" type="pres">
      <dgm:prSet presAssocID="{BD36B340-3580-4CB6-A67C-04B268BF3038}" presName="descendantText" presStyleLbl="alignAccFollowNode1" presStyleIdx="3" presStyleCnt="5">
        <dgm:presLayoutVars>
          <dgm:bulletEnabled val="1"/>
        </dgm:presLayoutVars>
      </dgm:prSet>
      <dgm:spPr/>
    </dgm:pt>
    <dgm:pt modelId="{8CF7F9FF-E952-418B-ACFF-6731C38CE4ED}" type="pres">
      <dgm:prSet presAssocID="{8ABB8085-27E8-4B42-9C5E-CAA65815A311}" presName="sp" presStyleCnt="0"/>
      <dgm:spPr/>
    </dgm:pt>
    <dgm:pt modelId="{34D9B613-5933-41BF-B0CF-CCA82E31F95C}" type="pres">
      <dgm:prSet presAssocID="{18743F4D-8C42-435B-B5B0-7730B1BC5444}" presName="linNode" presStyleCnt="0"/>
      <dgm:spPr/>
    </dgm:pt>
    <dgm:pt modelId="{A2D11106-2353-46AF-8FD7-17E49E8DDC53}" type="pres">
      <dgm:prSet presAssocID="{18743F4D-8C42-435B-B5B0-7730B1BC5444}" presName="parentText" presStyleLbl="node1" presStyleIdx="4" presStyleCnt="5">
        <dgm:presLayoutVars>
          <dgm:chMax val="1"/>
          <dgm:bulletEnabled val="1"/>
        </dgm:presLayoutVars>
      </dgm:prSet>
      <dgm:spPr/>
    </dgm:pt>
    <dgm:pt modelId="{9CAC997D-EBF0-4293-B2F2-E049453D1F3F}" type="pres">
      <dgm:prSet presAssocID="{18743F4D-8C42-435B-B5B0-7730B1BC5444}" presName="descendantText" presStyleLbl="alignAccFollowNode1" presStyleIdx="4" presStyleCnt="5">
        <dgm:presLayoutVars>
          <dgm:bulletEnabled val="1"/>
        </dgm:presLayoutVars>
      </dgm:prSet>
      <dgm:spPr/>
    </dgm:pt>
  </dgm:ptLst>
  <dgm:cxnLst>
    <dgm:cxn modelId="{52CDAC07-FA6E-4DF2-AB28-4596A79B0B1F}" type="presOf" srcId="{A69B96B9-6817-40D6-AD54-5EA703EF3F46}" destId="{409B18E6-5B4C-4505-A7B5-A269BEB64EED}" srcOrd="0" destOrd="0" presId="urn:microsoft.com/office/officeart/2005/8/layout/vList5"/>
    <dgm:cxn modelId="{10CACA0C-1261-4641-9BDE-BED6DEE14AA8}" srcId="{156675AA-F188-4248-8543-03A9057EA1A5}" destId="{57BDD59D-24E5-4435-B1E4-7093781AF3A3}" srcOrd="0" destOrd="0" parTransId="{D3E78C27-5A1A-4837-9020-2023F26537C1}" sibTransId="{10BDE748-409E-460C-BC7F-06B0A9A974FF}"/>
    <dgm:cxn modelId="{367F2419-4E69-4904-AF4A-1F1D1A372C68}" type="presOf" srcId="{1920886E-3268-405A-82A2-7FFEAECF0D3E}" destId="{C49AD85E-A176-49CA-BAB7-3703E896AB6E}" srcOrd="0" destOrd="0" presId="urn:microsoft.com/office/officeart/2005/8/layout/vList5"/>
    <dgm:cxn modelId="{2BF09F3A-BC2F-4463-A318-42716AC7FA74}" type="presOf" srcId="{BD36B340-3580-4CB6-A67C-04B268BF3038}" destId="{20395602-DB6F-47D5-8C43-620DCC8C2189}" srcOrd="0" destOrd="0" presId="urn:microsoft.com/office/officeart/2005/8/layout/vList5"/>
    <dgm:cxn modelId="{E14F7148-F87A-4B7A-8D8D-C1A7DA763905}" srcId="{18743F4D-8C42-435B-B5B0-7730B1BC5444}" destId="{E68137EF-E918-4DEB-A442-A695C3310220}" srcOrd="0" destOrd="0" parTransId="{2250092F-C0BE-4A82-A05F-6DA119136911}" sibTransId="{08CE51C4-531A-41E7-B759-C1FBA5817CBF}"/>
    <dgm:cxn modelId="{38CE3354-9E61-49AB-AB2B-2BD718FBB014}" srcId="{156675AA-F188-4248-8543-03A9057EA1A5}" destId="{A69B96B9-6817-40D6-AD54-5EA703EF3F46}" srcOrd="2" destOrd="0" parTransId="{221E2152-61E5-425A-B4B0-212AF1E167FD}" sibTransId="{F3E20560-E42C-49B2-859F-45176064DFB6}"/>
    <dgm:cxn modelId="{BA12D475-8F9D-4B90-8DB3-B46671AA9E4D}" srcId="{156675AA-F188-4248-8543-03A9057EA1A5}" destId="{34331070-BC97-46C1-B507-CD76DEE3F433}" srcOrd="1" destOrd="0" parTransId="{1600CF77-028E-4CCA-AD48-39ACDD5CFC6D}" sibTransId="{BDD9EAD5-9AD8-46F8-9880-83E2338111AC}"/>
    <dgm:cxn modelId="{9CA1FF80-A54E-43B3-8537-2B70FB219E67}" srcId="{57BDD59D-24E5-4435-B1E4-7093781AF3A3}" destId="{1920886E-3268-405A-82A2-7FFEAECF0D3E}" srcOrd="0" destOrd="0" parTransId="{8887FD97-0C1F-438D-B804-6EBA7BA0661A}" sibTransId="{CFBA0333-0A29-4D13-8667-DA7C4C2DC443}"/>
    <dgm:cxn modelId="{33639586-1598-40E0-8C42-E3013AA33583}" type="presOf" srcId="{48E24D1C-8529-4225-A341-F7A3DEB04275}" destId="{E2A3DD58-7512-4E7D-972D-58BC5C8CB9D0}" srcOrd="0" destOrd="0" presId="urn:microsoft.com/office/officeart/2005/8/layout/vList5"/>
    <dgm:cxn modelId="{C6B8D88A-7722-48D1-A556-0EB37E4E20D0}" type="presOf" srcId="{57BDD59D-24E5-4435-B1E4-7093781AF3A3}" destId="{25ACFFE6-C23C-49E0-B539-0D995BA93856}" srcOrd="0" destOrd="0" presId="urn:microsoft.com/office/officeart/2005/8/layout/vList5"/>
    <dgm:cxn modelId="{4F386E96-2679-4096-8872-775F107D21B5}" type="presOf" srcId="{E68137EF-E918-4DEB-A442-A695C3310220}" destId="{9CAC997D-EBF0-4293-B2F2-E049453D1F3F}" srcOrd="0" destOrd="0" presId="urn:microsoft.com/office/officeart/2005/8/layout/vList5"/>
    <dgm:cxn modelId="{4160E396-4C99-44E8-8AC3-58CC3EF11E2A}" type="presOf" srcId="{18743F4D-8C42-435B-B5B0-7730B1BC5444}" destId="{A2D11106-2353-46AF-8FD7-17E49E8DDC53}" srcOrd="0" destOrd="0" presId="urn:microsoft.com/office/officeart/2005/8/layout/vList5"/>
    <dgm:cxn modelId="{A5EEE59C-B032-47D0-A958-77190852DA2A}" type="presOf" srcId="{34331070-BC97-46C1-B507-CD76DEE3F433}" destId="{A262C706-FAEA-4DE6-9CCA-7A158E889564}" srcOrd="0" destOrd="0" presId="urn:microsoft.com/office/officeart/2005/8/layout/vList5"/>
    <dgm:cxn modelId="{278E93A4-EBBB-4E94-AC3B-B1404D570ED5}" type="presOf" srcId="{A5B0BAB1-B3BF-4EB7-A490-4878470B1D1E}" destId="{98160F2B-6324-4065-9DF0-05F723DF6D21}" srcOrd="0" destOrd="0" presId="urn:microsoft.com/office/officeart/2005/8/layout/vList5"/>
    <dgm:cxn modelId="{40E429AB-BB35-4881-828E-D8F11C8EFEFC}" srcId="{156675AA-F188-4248-8543-03A9057EA1A5}" destId="{18743F4D-8C42-435B-B5B0-7730B1BC5444}" srcOrd="4" destOrd="0" parTransId="{AED3C63C-E9FC-4889-84F5-1A8B40594FD2}" sibTransId="{1E543F96-530D-476B-8301-A0ACAE630954}"/>
    <dgm:cxn modelId="{130AC0C0-14AB-410A-8EC0-B3855724924F}" srcId="{A69B96B9-6817-40D6-AD54-5EA703EF3F46}" destId="{36C3F1B5-0CA2-4B9E-BAE7-27EEA7A5087C}" srcOrd="0" destOrd="0" parTransId="{39DFA435-7577-4746-829A-24628769CF21}" sibTransId="{29998313-C672-462C-8843-0E4DDA12CA44}"/>
    <dgm:cxn modelId="{62DD99D0-D65C-4161-B5EB-82D781B4AC2B}" srcId="{BD36B340-3580-4CB6-A67C-04B268BF3038}" destId="{A5B0BAB1-B3BF-4EB7-A490-4878470B1D1E}" srcOrd="0" destOrd="0" parTransId="{0E541BCF-76B0-4194-8856-2118FAD8D088}" sibTransId="{A5D34A89-BF94-4C94-B771-AF04226116A0}"/>
    <dgm:cxn modelId="{2BA184D8-9C88-45A3-A26F-981402C1D89C}" srcId="{156675AA-F188-4248-8543-03A9057EA1A5}" destId="{BD36B340-3580-4CB6-A67C-04B268BF3038}" srcOrd="3" destOrd="0" parTransId="{01043BCC-472E-4A4D-AC01-A399967BB9E3}" sibTransId="{8ABB8085-27E8-4B42-9C5E-CAA65815A311}"/>
    <dgm:cxn modelId="{6D3A39EE-8E82-471A-A432-7C6B1E264D3E}" type="presOf" srcId="{156675AA-F188-4248-8543-03A9057EA1A5}" destId="{06FF641A-9417-4F80-A12F-98E7CF1E3D81}" srcOrd="0" destOrd="0" presId="urn:microsoft.com/office/officeart/2005/8/layout/vList5"/>
    <dgm:cxn modelId="{0B8A21F3-D75E-44B1-BA8A-B1E92CEE8F3D}" type="presOf" srcId="{36C3F1B5-0CA2-4B9E-BAE7-27EEA7A5087C}" destId="{4778E287-B2CA-4932-B3FD-E81ECE3868F8}" srcOrd="0" destOrd="0" presId="urn:microsoft.com/office/officeart/2005/8/layout/vList5"/>
    <dgm:cxn modelId="{31C788F8-93CD-4AD0-9AF2-C03011956E86}" srcId="{34331070-BC97-46C1-B507-CD76DEE3F433}" destId="{48E24D1C-8529-4225-A341-F7A3DEB04275}" srcOrd="0" destOrd="0" parTransId="{12A447C5-7470-4135-AD2B-9C084245AFE8}" sibTransId="{3581BAA9-0C5C-4DAA-868B-D46186928ABE}"/>
    <dgm:cxn modelId="{A2CC3BAF-5B2D-463A-9CCC-76296C7AFACD}" type="presParOf" srcId="{06FF641A-9417-4F80-A12F-98E7CF1E3D81}" destId="{60711FAC-3899-476A-95DE-3B9D91908247}" srcOrd="0" destOrd="0" presId="urn:microsoft.com/office/officeart/2005/8/layout/vList5"/>
    <dgm:cxn modelId="{F62D57AE-1F74-4B42-8B1A-CE2EE4E6E191}" type="presParOf" srcId="{60711FAC-3899-476A-95DE-3B9D91908247}" destId="{25ACFFE6-C23C-49E0-B539-0D995BA93856}" srcOrd="0" destOrd="0" presId="urn:microsoft.com/office/officeart/2005/8/layout/vList5"/>
    <dgm:cxn modelId="{FAC6FB42-EB55-48AB-B2D1-FB0DDDA904DA}" type="presParOf" srcId="{60711FAC-3899-476A-95DE-3B9D91908247}" destId="{C49AD85E-A176-49CA-BAB7-3703E896AB6E}" srcOrd="1" destOrd="0" presId="urn:microsoft.com/office/officeart/2005/8/layout/vList5"/>
    <dgm:cxn modelId="{1EAADCB2-2595-4C1C-8B2F-DC026B536CC3}" type="presParOf" srcId="{06FF641A-9417-4F80-A12F-98E7CF1E3D81}" destId="{0F614A3D-BB00-4460-86CC-BC253B65D9B5}" srcOrd="1" destOrd="0" presId="urn:microsoft.com/office/officeart/2005/8/layout/vList5"/>
    <dgm:cxn modelId="{B0F8252C-F52A-4BFE-AD26-B17F55934B57}" type="presParOf" srcId="{06FF641A-9417-4F80-A12F-98E7CF1E3D81}" destId="{B31ACA81-35FA-4017-B00D-0D58F6A2285D}" srcOrd="2" destOrd="0" presId="urn:microsoft.com/office/officeart/2005/8/layout/vList5"/>
    <dgm:cxn modelId="{C182776A-4C7E-434E-8E8F-F8DF0E8A3ACD}" type="presParOf" srcId="{B31ACA81-35FA-4017-B00D-0D58F6A2285D}" destId="{A262C706-FAEA-4DE6-9CCA-7A158E889564}" srcOrd="0" destOrd="0" presId="urn:microsoft.com/office/officeart/2005/8/layout/vList5"/>
    <dgm:cxn modelId="{34CE7EE1-831F-4C6A-9665-6C6054A84B8D}" type="presParOf" srcId="{B31ACA81-35FA-4017-B00D-0D58F6A2285D}" destId="{E2A3DD58-7512-4E7D-972D-58BC5C8CB9D0}" srcOrd="1" destOrd="0" presId="urn:microsoft.com/office/officeart/2005/8/layout/vList5"/>
    <dgm:cxn modelId="{56DE80B7-DCE9-4805-853B-445E4B0AE11D}" type="presParOf" srcId="{06FF641A-9417-4F80-A12F-98E7CF1E3D81}" destId="{25DE839C-411C-4C74-97D3-45BDA1EC3557}" srcOrd="3" destOrd="0" presId="urn:microsoft.com/office/officeart/2005/8/layout/vList5"/>
    <dgm:cxn modelId="{0541A285-D7D1-4983-BAF6-67EEDE64DCBE}" type="presParOf" srcId="{06FF641A-9417-4F80-A12F-98E7CF1E3D81}" destId="{34B9FA14-6E47-4C92-A822-6BAEFEFFDBAE}" srcOrd="4" destOrd="0" presId="urn:microsoft.com/office/officeart/2005/8/layout/vList5"/>
    <dgm:cxn modelId="{75DC345B-6393-491F-88CE-DF118DB45047}" type="presParOf" srcId="{34B9FA14-6E47-4C92-A822-6BAEFEFFDBAE}" destId="{409B18E6-5B4C-4505-A7B5-A269BEB64EED}" srcOrd="0" destOrd="0" presId="urn:microsoft.com/office/officeart/2005/8/layout/vList5"/>
    <dgm:cxn modelId="{0759057C-2C3E-4A62-BF0F-A9A5FE8C449C}" type="presParOf" srcId="{34B9FA14-6E47-4C92-A822-6BAEFEFFDBAE}" destId="{4778E287-B2CA-4932-B3FD-E81ECE3868F8}" srcOrd="1" destOrd="0" presId="urn:microsoft.com/office/officeart/2005/8/layout/vList5"/>
    <dgm:cxn modelId="{928C8EE3-4EEE-4526-8317-DA0EEDB414E5}" type="presParOf" srcId="{06FF641A-9417-4F80-A12F-98E7CF1E3D81}" destId="{4FF61060-B8F3-481D-92CD-D285577C0309}" srcOrd="5" destOrd="0" presId="urn:microsoft.com/office/officeart/2005/8/layout/vList5"/>
    <dgm:cxn modelId="{9303538F-13A9-432A-B298-90F2BA655FFF}" type="presParOf" srcId="{06FF641A-9417-4F80-A12F-98E7CF1E3D81}" destId="{F6CD722B-8AE6-4564-9DF2-968E45EDC28F}" srcOrd="6" destOrd="0" presId="urn:microsoft.com/office/officeart/2005/8/layout/vList5"/>
    <dgm:cxn modelId="{A4701288-B131-4002-88F8-DF2E62B08F86}" type="presParOf" srcId="{F6CD722B-8AE6-4564-9DF2-968E45EDC28F}" destId="{20395602-DB6F-47D5-8C43-620DCC8C2189}" srcOrd="0" destOrd="0" presId="urn:microsoft.com/office/officeart/2005/8/layout/vList5"/>
    <dgm:cxn modelId="{455D6943-B9BD-443B-8AAE-4DAE3FD0C660}" type="presParOf" srcId="{F6CD722B-8AE6-4564-9DF2-968E45EDC28F}" destId="{98160F2B-6324-4065-9DF0-05F723DF6D21}" srcOrd="1" destOrd="0" presId="urn:microsoft.com/office/officeart/2005/8/layout/vList5"/>
    <dgm:cxn modelId="{FE806C20-DC8C-4A22-B463-EF3D825883D2}" type="presParOf" srcId="{06FF641A-9417-4F80-A12F-98E7CF1E3D81}" destId="{8CF7F9FF-E952-418B-ACFF-6731C38CE4ED}" srcOrd="7" destOrd="0" presId="urn:microsoft.com/office/officeart/2005/8/layout/vList5"/>
    <dgm:cxn modelId="{47827CA8-3DEF-4D74-A4A8-DC1F3B8862C0}" type="presParOf" srcId="{06FF641A-9417-4F80-A12F-98E7CF1E3D81}" destId="{34D9B613-5933-41BF-B0CF-CCA82E31F95C}" srcOrd="8" destOrd="0" presId="urn:microsoft.com/office/officeart/2005/8/layout/vList5"/>
    <dgm:cxn modelId="{6948F76E-083F-4111-96EE-E6338A050367}" type="presParOf" srcId="{34D9B613-5933-41BF-B0CF-CCA82E31F95C}" destId="{A2D11106-2353-46AF-8FD7-17E49E8DDC53}" srcOrd="0" destOrd="0" presId="urn:microsoft.com/office/officeart/2005/8/layout/vList5"/>
    <dgm:cxn modelId="{02E40C46-1073-4B5E-9900-05D63E47096B}" type="presParOf" srcId="{34D9B613-5933-41BF-B0CF-CCA82E31F95C}" destId="{9CAC997D-EBF0-4293-B2F2-E049453D1F3F}"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2B386ED9-B9F0-465F-9C63-3A7F7D299AA2}" type="doc">
      <dgm:prSet loTypeId="urn:microsoft.com/office/officeart/2008/layout/LinedList" loCatId="list" qsTypeId="urn:microsoft.com/office/officeart/2005/8/quickstyle/3d1" qsCatId="3D" csTypeId="urn:microsoft.com/office/officeart/2005/8/colors/colorful1" csCatId="colorful" phldr="1"/>
      <dgm:spPr/>
      <dgm:t>
        <a:bodyPr/>
        <a:lstStyle/>
        <a:p>
          <a:endParaRPr lang="en-IN"/>
        </a:p>
      </dgm:t>
    </dgm:pt>
    <dgm:pt modelId="{2EB469DB-CACA-4D34-B94F-116E028DD99B}">
      <dgm:prSet/>
      <dgm:spPr/>
      <dgm:t>
        <a:bodyPr/>
        <a:lstStyle/>
        <a:p>
          <a:pPr rtl="0"/>
          <a:r>
            <a:rPr lang="en-IN" dirty="0"/>
            <a:t>Ease in conducting transaction</a:t>
          </a:r>
        </a:p>
      </dgm:t>
    </dgm:pt>
    <dgm:pt modelId="{824E6BCE-FACF-4438-B182-B435EFFA7743}" type="parTrans" cxnId="{68535B32-97C6-4E9A-96A3-45C37EEC9E3B}">
      <dgm:prSet/>
      <dgm:spPr/>
      <dgm:t>
        <a:bodyPr/>
        <a:lstStyle/>
        <a:p>
          <a:endParaRPr lang="en-IN"/>
        </a:p>
      </dgm:t>
    </dgm:pt>
    <dgm:pt modelId="{916A92F7-A542-4A01-BBCD-74A8EB314228}" type="sibTrans" cxnId="{68535B32-97C6-4E9A-96A3-45C37EEC9E3B}">
      <dgm:prSet/>
      <dgm:spPr/>
      <dgm:t>
        <a:bodyPr/>
        <a:lstStyle/>
        <a:p>
          <a:endParaRPr lang="en-IN"/>
        </a:p>
      </dgm:t>
    </dgm:pt>
    <dgm:pt modelId="{DED0FBAC-859C-4517-9257-F9E43AD43DE9}">
      <dgm:prSet/>
      <dgm:spPr/>
      <dgm:t>
        <a:bodyPr/>
        <a:lstStyle/>
        <a:p>
          <a:pPr rtl="0"/>
          <a:r>
            <a:rPr lang="en-IN" dirty="0"/>
            <a:t>Strengthens documentation &amp; facilitate easy retrieval of information</a:t>
          </a:r>
        </a:p>
      </dgm:t>
    </dgm:pt>
    <dgm:pt modelId="{89D9F1E6-ED39-4F5A-BE19-9FA376B05C94}" type="parTrans" cxnId="{9862AB20-0459-458A-9B76-69E918362AE6}">
      <dgm:prSet/>
      <dgm:spPr/>
      <dgm:t>
        <a:bodyPr/>
        <a:lstStyle/>
        <a:p>
          <a:endParaRPr lang="en-IN"/>
        </a:p>
      </dgm:t>
    </dgm:pt>
    <dgm:pt modelId="{071B300B-2080-40BC-9B71-3CFB518A0702}" type="sibTrans" cxnId="{9862AB20-0459-458A-9B76-69E918362AE6}">
      <dgm:prSet/>
      <dgm:spPr/>
      <dgm:t>
        <a:bodyPr/>
        <a:lstStyle/>
        <a:p>
          <a:endParaRPr lang="en-IN"/>
        </a:p>
      </dgm:t>
    </dgm:pt>
    <dgm:pt modelId="{3177C0CC-9675-49C4-9101-64A5848824C1}">
      <dgm:prSet/>
      <dgm:spPr/>
      <dgm:t>
        <a:bodyPr/>
        <a:lstStyle/>
        <a:p>
          <a:pPr rtl="0"/>
          <a:r>
            <a:rPr lang="en-IN" dirty="0"/>
            <a:t>Biometric ID adding to the safety measure</a:t>
          </a:r>
        </a:p>
      </dgm:t>
    </dgm:pt>
    <dgm:pt modelId="{A9B3DE78-6757-4D2E-9BCB-33C5BB9C6BF0}" type="parTrans" cxnId="{76816794-BEF9-49F1-8889-051440D92C81}">
      <dgm:prSet/>
      <dgm:spPr/>
      <dgm:t>
        <a:bodyPr/>
        <a:lstStyle/>
        <a:p>
          <a:endParaRPr lang="en-IN"/>
        </a:p>
      </dgm:t>
    </dgm:pt>
    <dgm:pt modelId="{69FF86DF-6D8A-4F2C-BC24-990C26798390}" type="sibTrans" cxnId="{76816794-BEF9-49F1-8889-051440D92C81}">
      <dgm:prSet/>
      <dgm:spPr/>
      <dgm:t>
        <a:bodyPr/>
        <a:lstStyle/>
        <a:p>
          <a:endParaRPr lang="en-IN"/>
        </a:p>
      </dgm:t>
    </dgm:pt>
    <dgm:pt modelId="{10668314-3275-4B72-A608-81644880616E}">
      <dgm:prSet/>
      <dgm:spPr/>
      <dgm:t>
        <a:bodyPr/>
        <a:lstStyle/>
        <a:p>
          <a:pPr rtl="0"/>
          <a:r>
            <a:rPr lang="en-IN" dirty="0"/>
            <a:t>Lowers the start up cost compared to brick/ </a:t>
          </a:r>
          <a:r>
            <a:rPr lang="en-IN" dirty="0" err="1"/>
            <a:t>mortor</a:t>
          </a:r>
          <a:r>
            <a:rPr lang="en-IN" dirty="0"/>
            <a:t> business.</a:t>
          </a:r>
        </a:p>
      </dgm:t>
    </dgm:pt>
    <dgm:pt modelId="{2AE7472A-0B4D-4A5B-8803-82FEA5FE7951}" type="parTrans" cxnId="{8E2201CE-40C9-4CA5-9B4F-73F2493EF794}">
      <dgm:prSet/>
      <dgm:spPr/>
      <dgm:t>
        <a:bodyPr/>
        <a:lstStyle/>
        <a:p>
          <a:endParaRPr lang="en-IN"/>
        </a:p>
      </dgm:t>
    </dgm:pt>
    <dgm:pt modelId="{D1732FE8-6F7E-4250-8EB6-59D9469E029A}" type="sibTrans" cxnId="{8E2201CE-40C9-4CA5-9B4F-73F2493EF794}">
      <dgm:prSet/>
      <dgm:spPr/>
      <dgm:t>
        <a:bodyPr/>
        <a:lstStyle/>
        <a:p>
          <a:endParaRPr lang="en-IN"/>
        </a:p>
      </dgm:t>
    </dgm:pt>
    <dgm:pt modelId="{E21D4A58-5B27-4104-BAD6-F006D27D88EF}">
      <dgm:prSet/>
      <dgm:spPr/>
      <dgm:t>
        <a:bodyPr/>
        <a:lstStyle/>
        <a:p>
          <a:pPr rtl="0"/>
          <a:r>
            <a:rPr lang="en-IN"/>
            <a:t>Overcomes the problem of geographical boundries. </a:t>
          </a:r>
        </a:p>
      </dgm:t>
    </dgm:pt>
    <dgm:pt modelId="{CCBD3AB9-5806-4245-9AC7-7889E5534517}" type="parTrans" cxnId="{1D32EA80-E540-446D-B8FA-AE0FC25F1909}">
      <dgm:prSet/>
      <dgm:spPr/>
      <dgm:t>
        <a:bodyPr/>
        <a:lstStyle/>
        <a:p>
          <a:endParaRPr lang="en-IN"/>
        </a:p>
      </dgm:t>
    </dgm:pt>
    <dgm:pt modelId="{E718D74C-B32B-4608-9F34-CE40D9257B4D}" type="sibTrans" cxnId="{1D32EA80-E540-446D-B8FA-AE0FC25F1909}">
      <dgm:prSet/>
      <dgm:spPr/>
      <dgm:t>
        <a:bodyPr/>
        <a:lstStyle/>
        <a:p>
          <a:endParaRPr lang="en-IN"/>
        </a:p>
      </dgm:t>
    </dgm:pt>
    <dgm:pt modelId="{5E04A849-E665-414F-B51E-2A3A019C39AB}" type="pres">
      <dgm:prSet presAssocID="{2B386ED9-B9F0-465F-9C63-3A7F7D299AA2}" presName="vert0" presStyleCnt="0">
        <dgm:presLayoutVars>
          <dgm:dir/>
          <dgm:animOne val="branch"/>
          <dgm:animLvl val="lvl"/>
        </dgm:presLayoutVars>
      </dgm:prSet>
      <dgm:spPr/>
    </dgm:pt>
    <dgm:pt modelId="{520366C2-67EF-490A-868A-BA0C3ED54777}" type="pres">
      <dgm:prSet presAssocID="{2EB469DB-CACA-4D34-B94F-116E028DD99B}" presName="thickLine" presStyleLbl="alignNode1" presStyleIdx="0" presStyleCnt="5"/>
      <dgm:spPr/>
    </dgm:pt>
    <dgm:pt modelId="{C3A7A348-E8F4-41FE-8A06-B4C566E9EF88}" type="pres">
      <dgm:prSet presAssocID="{2EB469DB-CACA-4D34-B94F-116E028DD99B}" presName="horz1" presStyleCnt="0"/>
      <dgm:spPr/>
    </dgm:pt>
    <dgm:pt modelId="{F2CA7D76-ACFD-4159-ADB6-C3D9D16BA57F}" type="pres">
      <dgm:prSet presAssocID="{2EB469DB-CACA-4D34-B94F-116E028DD99B}" presName="tx1" presStyleLbl="revTx" presStyleIdx="0" presStyleCnt="5" custScaleY="81837" custLinFactNeighborX="283" custLinFactNeighborY="6861"/>
      <dgm:spPr/>
    </dgm:pt>
    <dgm:pt modelId="{2BFC3D4D-DFFF-472F-BA0E-3AC8EE286316}" type="pres">
      <dgm:prSet presAssocID="{2EB469DB-CACA-4D34-B94F-116E028DD99B}" presName="vert1" presStyleCnt="0"/>
      <dgm:spPr/>
    </dgm:pt>
    <dgm:pt modelId="{D4B22728-615A-49B7-83D0-CA5BDE1D41C5}" type="pres">
      <dgm:prSet presAssocID="{DED0FBAC-859C-4517-9257-F9E43AD43DE9}" presName="thickLine" presStyleLbl="alignNode1" presStyleIdx="1" presStyleCnt="5"/>
      <dgm:spPr/>
    </dgm:pt>
    <dgm:pt modelId="{076DDC7F-E23B-466F-9FB5-73F6E3E0C4E7}" type="pres">
      <dgm:prSet presAssocID="{DED0FBAC-859C-4517-9257-F9E43AD43DE9}" presName="horz1" presStyleCnt="0"/>
      <dgm:spPr/>
    </dgm:pt>
    <dgm:pt modelId="{1790154F-8023-4F46-95D2-E8F397E5592E}" type="pres">
      <dgm:prSet presAssocID="{DED0FBAC-859C-4517-9257-F9E43AD43DE9}" presName="tx1" presStyleLbl="revTx" presStyleIdx="1" presStyleCnt="5"/>
      <dgm:spPr/>
    </dgm:pt>
    <dgm:pt modelId="{709CF975-936F-4655-90EF-94FC20D65885}" type="pres">
      <dgm:prSet presAssocID="{DED0FBAC-859C-4517-9257-F9E43AD43DE9}" presName="vert1" presStyleCnt="0"/>
      <dgm:spPr/>
    </dgm:pt>
    <dgm:pt modelId="{DE0D9EB2-F0CF-4409-9200-7469C1823C50}" type="pres">
      <dgm:prSet presAssocID="{3177C0CC-9675-49C4-9101-64A5848824C1}" presName="thickLine" presStyleLbl="alignNode1" presStyleIdx="2" presStyleCnt="5"/>
      <dgm:spPr/>
    </dgm:pt>
    <dgm:pt modelId="{63519FC1-8981-46E9-A862-251E45BC0A88}" type="pres">
      <dgm:prSet presAssocID="{3177C0CC-9675-49C4-9101-64A5848824C1}" presName="horz1" presStyleCnt="0"/>
      <dgm:spPr/>
    </dgm:pt>
    <dgm:pt modelId="{3D95CA95-491B-4C35-BC90-1A1E47AA043D}" type="pres">
      <dgm:prSet presAssocID="{3177C0CC-9675-49C4-9101-64A5848824C1}" presName="tx1" presStyleLbl="revTx" presStyleIdx="2" presStyleCnt="5"/>
      <dgm:spPr/>
    </dgm:pt>
    <dgm:pt modelId="{933A7F7E-A0BE-4B20-A359-387EED34556F}" type="pres">
      <dgm:prSet presAssocID="{3177C0CC-9675-49C4-9101-64A5848824C1}" presName="vert1" presStyleCnt="0"/>
      <dgm:spPr/>
    </dgm:pt>
    <dgm:pt modelId="{4C1AE73A-CF05-40BF-9962-C0D8EF350152}" type="pres">
      <dgm:prSet presAssocID="{10668314-3275-4B72-A608-81644880616E}" presName="thickLine" presStyleLbl="alignNode1" presStyleIdx="3" presStyleCnt="5"/>
      <dgm:spPr/>
    </dgm:pt>
    <dgm:pt modelId="{41DE41D9-8645-4290-83DE-43133756B58F}" type="pres">
      <dgm:prSet presAssocID="{10668314-3275-4B72-A608-81644880616E}" presName="horz1" presStyleCnt="0"/>
      <dgm:spPr/>
    </dgm:pt>
    <dgm:pt modelId="{1F951BF3-74E9-4082-A3FC-5D053475886C}" type="pres">
      <dgm:prSet presAssocID="{10668314-3275-4B72-A608-81644880616E}" presName="tx1" presStyleLbl="revTx" presStyleIdx="3" presStyleCnt="5"/>
      <dgm:spPr/>
    </dgm:pt>
    <dgm:pt modelId="{F3126705-3512-4FA6-87DA-75399517778F}" type="pres">
      <dgm:prSet presAssocID="{10668314-3275-4B72-A608-81644880616E}" presName="vert1" presStyleCnt="0"/>
      <dgm:spPr/>
    </dgm:pt>
    <dgm:pt modelId="{7B6E78F2-0907-4826-848B-83990E832891}" type="pres">
      <dgm:prSet presAssocID="{E21D4A58-5B27-4104-BAD6-F006D27D88EF}" presName="thickLine" presStyleLbl="alignNode1" presStyleIdx="4" presStyleCnt="5"/>
      <dgm:spPr/>
    </dgm:pt>
    <dgm:pt modelId="{0142B9CB-4E06-4D4E-98F3-C0D666200507}" type="pres">
      <dgm:prSet presAssocID="{E21D4A58-5B27-4104-BAD6-F006D27D88EF}" presName="horz1" presStyleCnt="0"/>
      <dgm:spPr/>
    </dgm:pt>
    <dgm:pt modelId="{31E39441-E882-419C-9AA3-542DDBD47CCA}" type="pres">
      <dgm:prSet presAssocID="{E21D4A58-5B27-4104-BAD6-F006D27D88EF}" presName="tx1" presStyleLbl="revTx" presStyleIdx="4" presStyleCnt="5"/>
      <dgm:spPr/>
    </dgm:pt>
    <dgm:pt modelId="{E0A4D5EF-1BF6-471E-A499-D56642673F41}" type="pres">
      <dgm:prSet presAssocID="{E21D4A58-5B27-4104-BAD6-F006D27D88EF}" presName="vert1" presStyleCnt="0"/>
      <dgm:spPr/>
    </dgm:pt>
  </dgm:ptLst>
  <dgm:cxnLst>
    <dgm:cxn modelId="{9862AB20-0459-458A-9B76-69E918362AE6}" srcId="{2B386ED9-B9F0-465F-9C63-3A7F7D299AA2}" destId="{DED0FBAC-859C-4517-9257-F9E43AD43DE9}" srcOrd="1" destOrd="0" parTransId="{89D9F1E6-ED39-4F5A-BE19-9FA376B05C94}" sibTransId="{071B300B-2080-40BC-9B71-3CFB518A0702}"/>
    <dgm:cxn modelId="{F4D7FF23-D2CE-4A9F-8BDA-C68B73D1D1DC}" type="presOf" srcId="{3177C0CC-9675-49C4-9101-64A5848824C1}" destId="{3D95CA95-491B-4C35-BC90-1A1E47AA043D}" srcOrd="0" destOrd="0" presId="urn:microsoft.com/office/officeart/2008/layout/LinedList"/>
    <dgm:cxn modelId="{68535B32-97C6-4E9A-96A3-45C37EEC9E3B}" srcId="{2B386ED9-B9F0-465F-9C63-3A7F7D299AA2}" destId="{2EB469DB-CACA-4D34-B94F-116E028DD99B}" srcOrd="0" destOrd="0" parTransId="{824E6BCE-FACF-4438-B182-B435EFFA7743}" sibTransId="{916A92F7-A542-4A01-BBCD-74A8EB314228}"/>
    <dgm:cxn modelId="{ECABAB5E-08B8-48DD-8DB1-A21C10C4147C}" type="presOf" srcId="{10668314-3275-4B72-A608-81644880616E}" destId="{1F951BF3-74E9-4082-A3FC-5D053475886C}" srcOrd="0" destOrd="0" presId="urn:microsoft.com/office/officeart/2008/layout/LinedList"/>
    <dgm:cxn modelId="{8D7EF24B-BB30-4F22-A593-A0B7347B1642}" type="presOf" srcId="{E21D4A58-5B27-4104-BAD6-F006D27D88EF}" destId="{31E39441-E882-419C-9AA3-542DDBD47CCA}" srcOrd="0" destOrd="0" presId="urn:microsoft.com/office/officeart/2008/layout/LinedList"/>
    <dgm:cxn modelId="{4845F54F-C151-43F0-8063-82FFD3F10F0D}" type="presOf" srcId="{DED0FBAC-859C-4517-9257-F9E43AD43DE9}" destId="{1790154F-8023-4F46-95D2-E8F397E5592E}" srcOrd="0" destOrd="0" presId="urn:microsoft.com/office/officeart/2008/layout/LinedList"/>
    <dgm:cxn modelId="{1D32EA80-E540-446D-B8FA-AE0FC25F1909}" srcId="{2B386ED9-B9F0-465F-9C63-3A7F7D299AA2}" destId="{E21D4A58-5B27-4104-BAD6-F006D27D88EF}" srcOrd="4" destOrd="0" parTransId="{CCBD3AB9-5806-4245-9AC7-7889E5534517}" sibTransId="{E718D74C-B32B-4608-9F34-CE40D9257B4D}"/>
    <dgm:cxn modelId="{76816794-BEF9-49F1-8889-051440D92C81}" srcId="{2B386ED9-B9F0-465F-9C63-3A7F7D299AA2}" destId="{3177C0CC-9675-49C4-9101-64A5848824C1}" srcOrd="2" destOrd="0" parTransId="{A9B3DE78-6757-4D2E-9BCB-33C5BB9C6BF0}" sibTransId="{69FF86DF-6D8A-4F2C-BC24-990C26798390}"/>
    <dgm:cxn modelId="{61D325AA-AA45-44AA-B862-E852F5B6835C}" type="presOf" srcId="{2EB469DB-CACA-4D34-B94F-116E028DD99B}" destId="{F2CA7D76-ACFD-4159-ADB6-C3D9D16BA57F}" srcOrd="0" destOrd="0" presId="urn:microsoft.com/office/officeart/2008/layout/LinedList"/>
    <dgm:cxn modelId="{8E2201CE-40C9-4CA5-9B4F-73F2493EF794}" srcId="{2B386ED9-B9F0-465F-9C63-3A7F7D299AA2}" destId="{10668314-3275-4B72-A608-81644880616E}" srcOrd="3" destOrd="0" parTransId="{2AE7472A-0B4D-4A5B-8803-82FEA5FE7951}" sibTransId="{D1732FE8-6F7E-4250-8EB6-59D9469E029A}"/>
    <dgm:cxn modelId="{0778C6E6-797A-40F5-8675-369CBFE88E4A}" type="presOf" srcId="{2B386ED9-B9F0-465F-9C63-3A7F7D299AA2}" destId="{5E04A849-E665-414F-B51E-2A3A019C39AB}" srcOrd="0" destOrd="0" presId="urn:microsoft.com/office/officeart/2008/layout/LinedList"/>
    <dgm:cxn modelId="{58DEAD0B-2EE9-4D9A-B770-9AA4639A0B68}" type="presParOf" srcId="{5E04A849-E665-414F-B51E-2A3A019C39AB}" destId="{520366C2-67EF-490A-868A-BA0C3ED54777}" srcOrd="0" destOrd="0" presId="urn:microsoft.com/office/officeart/2008/layout/LinedList"/>
    <dgm:cxn modelId="{E9A15CC5-3122-49DD-9017-F02821E0FC8A}" type="presParOf" srcId="{5E04A849-E665-414F-B51E-2A3A019C39AB}" destId="{C3A7A348-E8F4-41FE-8A06-B4C566E9EF88}" srcOrd="1" destOrd="0" presId="urn:microsoft.com/office/officeart/2008/layout/LinedList"/>
    <dgm:cxn modelId="{A3558A93-A576-49B6-BFEA-68F5949878D2}" type="presParOf" srcId="{C3A7A348-E8F4-41FE-8A06-B4C566E9EF88}" destId="{F2CA7D76-ACFD-4159-ADB6-C3D9D16BA57F}" srcOrd="0" destOrd="0" presId="urn:microsoft.com/office/officeart/2008/layout/LinedList"/>
    <dgm:cxn modelId="{D9A38BA4-F39E-4D33-8370-A3695E7E8FFD}" type="presParOf" srcId="{C3A7A348-E8F4-41FE-8A06-B4C566E9EF88}" destId="{2BFC3D4D-DFFF-472F-BA0E-3AC8EE286316}" srcOrd="1" destOrd="0" presId="urn:microsoft.com/office/officeart/2008/layout/LinedList"/>
    <dgm:cxn modelId="{870C744E-4E77-45E6-9677-C7641FCBCC05}" type="presParOf" srcId="{5E04A849-E665-414F-B51E-2A3A019C39AB}" destId="{D4B22728-615A-49B7-83D0-CA5BDE1D41C5}" srcOrd="2" destOrd="0" presId="urn:microsoft.com/office/officeart/2008/layout/LinedList"/>
    <dgm:cxn modelId="{8BB7EDB2-9301-4817-9EFC-242EF73F4694}" type="presParOf" srcId="{5E04A849-E665-414F-B51E-2A3A019C39AB}" destId="{076DDC7F-E23B-466F-9FB5-73F6E3E0C4E7}" srcOrd="3" destOrd="0" presId="urn:microsoft.com/office/officeart/2008/layout/LinedList"/>
    <dgm:cxn modelId="{AC1EE807-AC8E-4949-BE07-72B8E74FBD77}" type="presParOf" srcId="{076DDC7F-E23B-466F-9FB5-73F6E3E0C4E7}" destId="{1790154F-8023-4F46-95D2-E8F397E5592E}" srcOrd="0" destOrd="0" presId="urn:microsoft.com/office/officeart/2008/layout/LinedList"/>
    <dgm:cxn modelId="{C7407635-73DE-4D4B-99F1-00A122E4652D}" type="presParOf" srcId="{076DDC7F-E23B-466F-9FB5-73F6E3E0C4E7}" destId="{709CF975-936F-4655-90EF-94FC20D65885}" srcOrd="1" destOrd="0" presId="urn:microsoft.com/office/officeart/2008/layout/LinedList"/>
    <dgm:cxn modelId="{3BBDC0CA-BF28-4704-B021-834C8A6CA10B}" type="presParOf" srcId="{5E04A849-E665-414F-B51E-2A3A019C39AB}" destId="{DE0D9EB2-F0CF-4409-9200-7469C1823C50}" srcOrd="4" destOrd="0" presId="urn:microsoft.com/office/officeart/2008/layout/LinedList"/>
    <dgm:cxn modelId="{35501ED5-76D9-4B25-92C3-396B67CB3EF0}" type="presParOf" srcId="{5E04A849-E665-414F-B51E-2A3A019C39AB}" destId="{63519FC1-8981-46E9-A862-251E45BC0A88}" srcOrd="5" destOrd="0" presId="urn:microsoft.com/office/officeart/2008/layout/LinedList"/>
    <dgm:cxn modelId="{438B9492-6C2D-41E9-85E0-4E11E0033680}" type="presParOf" srcId="{63519FC1-8981-46E9-A862-251E45BC0A88}" destId="{3D95CA95-491B-4C35-BC90-1A1E47AA043D}" srcOrd="0" destOrd="0" presId="urn:microsoft.com/office/officeart/2008/layout/LinedList"/>
    <dgm:cxn modelId="{C4E4E134-1E2F-4084-BCA1-4E7D77DB6ABF}" type="presParOf" srcId="{63519FC1-8981-46E9-A862-251E45BC0A88}" destId="{933A7F7E-A0BE-4B20-A359-387EED34556F}" srcOrd="1" destOrd="0" presId="urn:microsoft.com/office/officeart/2008/layout/LinedList"/>
    <dgm:cxn modelId="{2ECA0D8E-6D6D-44ED-859E-BDB8EEF8DD0C}" type="presParOf" srcId="{5E04A849-E665-414F-B51E-2A3A019C39AB}" destId="{4C1AE73A-CF05-40BF-9962-C0D8EF350152}" srcOrd="6" destOrd="0" presId="urn:microsoft.com/office/officeart/2008/layout/LinedList"/>
    <dgm:cxn modelId="{7D911A83-07EA-46A0-AF04-81787CDEA970}" type="presParOf" srcId="{5E04A849-E665-414F-B51E-2A3A019C39AB}" destId="{41DE41D9-8645-4290-83DE-43133756B58F}" srcOrd="7" destOrd="0" presId="urn:microsoft.com/office/officeart/2008/layout/LinedList"/>
    <dgm:cxn modelId="{6B2C2F30-624F-470C-B4C7-9C82814AF5D1}" type="presParOf" srcId="{41DE41D9-8645-4290-83DE-43133756B58F}" destId="{1F951BF3-74E9-4082-A3FC-5D053475886C}" srcOrd="0" destOrd="0" presId="urn:microsoft.com/office/officeart/2008/layout/LinedList"/>
    <dgm:cxn modelId="{6D81669C-7850-41A8-94E5-1A2416597AB0}" type="presParOf" srcId="{41DE41D9-8645-4290-83DE-43133756B58F}" destId="{F3126705-3512-4FA6-87DA-75399517778F}" srcOrd="1" destOrd="0" presId="urn:microsoft.com/office/officeart/2008/layout/LinedList"/>
    <dgm:cxn modelId="{77BA4E96-C0F9-4199-8F45-4A728EA9F73F}" type="presParOf" srcId="{5E04A849-E665-414F-B51E-2A3A019C39AB}" destId="{7B6E78F2-0907-4826-848B-83990E832891}" srcOrd="8" destOrd="0" presId="urn:microsoft.com/office/officeart/2008/layout/LinedList"/>
    <dgm:cxn modelId="{E932F7B8-9B6E-41BF-90F1-05477A6C8A11}" type="presParOf" srcId="{5E04A849-E665-414F-B51E-2A3A019C39AB}" destId="{0142B9CB-4E06-4D4E-98F3-C0D666200507}" srcOrd="9" destOrd="0" presId="urn:microsoft.com/office/officeart/2008/layout/LinedList"/>
    <dgm:cxn modelId="{12629199-3C11-4C91-8F88-16FDD368A9B9}" type="presParOf" srcId="{0142B9CB-4E06-4D4E-98F3-C0D666200507}" destId="{31E39441-E882-419C-9AA3-542DDBD47CCA}" srcOrd="0" destOrd="0" presId="urn:microsoft.com/office/officeart/2008/layout/LinedList"/>
    <dgm:cxn modelId="{95A3B83E-3438-4345-B078-5C9A68A3F3AB}" type="presParOf" srcId="{0142B9CB-4E06-4D4E-98F3-C0D666200507}" destId="{E0A4D5EF-1BF6-471E-A499-D56642673F41}"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09D83734-D880-4E60-924C-55A172769BDB}" type="doc">
      <dgm:prSet loTypeId="urn:microsoft.com/office/officeart/2008/layout/LinedList" loCatId="list" qsTypeId="urn:microsoft.com/office/officeart/2005/8/quickstyle/3d1" qsCatId="3D" csTypeId="urn:microsoft.com/office/officeart/2005/8/colors/colorful1" csCatId="colorful" phldr="1"/>
      <dgm:spPr/>
      <dgm:t>
        <a:bodyPr/>
        <a:lstStyle/>
        <a:p>
          <a:endParaRPr lang="en-IN"/>
        </a:p>
      </dgm:t>
    </dgm:pt>
    <dgm:pt modelId="{2C4CB67E-B0D8-4178-9C36-5888D332B2D7}">
      <dgm:prSet/>
      <dgm:spPr/>
      <dgm:t>
        <a:bodyPr/>
        <a:lstStyle/>
        <a:p>
          <a:pPr rtl="0"/>
          <a:r>
            <a:rPr lang="en-IN" dirty="0"/>
            <a:t>May create security &amp; integrity issues.</a:t>
          </a:r>
        </a:p>
      </dgm:t>
    </dgm:pt>
    <dgm:pt modelId="{24C29F0C-21E7-4E76-9920-CD3E09A26A87}" type="parTrans" cxnId="{444616E2-8B79-4416-8419-F42F49280F46}">
      <dgm:prSet/>
      <dgm:spPr/>
      <dgm:t>
        <a:bodyPr/>
        <a:lstStyle/>
        <a:p>
          <a:endParaRPr lang="en-IN"/>
        </a:p>
      </dgm:t>
    </dgm:pt>
    <dgm:pt modelId="{A412B4C0-AD4D-4C55-A54F-DCB713F4DA14}" type="sibTrans" cxnId="{444616E2-8B79-4416-8419-F42F49280F46}">
      <dgm:prSet/>
      <dgm:spPr/>
      <dgm:t>
        <a:bodyPr/>
        <a:lstStyle/>
        <a:p>
          <a:endParaRPr lang="en-IN"/>
        </a:p>
      </dgm:t>
    </dgm:pt>
    <dgm:pt modelId="{262F9B8D-42C5-443D-9BB8-746EE090ECCD}">
      <dgm:prSet/>
      <dgm:spPr/>
      <dgm:t>
        <a:bodyPr/>
        <a:lstStyle/>
        <a:p>
          <a:pPr rtl="0"/>
          <a:r>
            <a:rPr lang="en-IN" dirty="0"/>
            <a:t>Require advanced technology to be installed.</a:t>
          </a:r>
        </a:p>
      </dgm:t>
    </dgm:pt>
    <dgm:pt modelId="{03E3ED5E-AF3F-4A0F-A4DA-C1541D7A5D52}" type="parTrans" cxnId="{77AF377C-1A5B-41B9-BDE8-D1AC01066054}">
      <dgm:prSet/>
      <dgm:spPr/>
      <dgm:t>
        <a:bodyPr/>
        <a:lstStyle/>
        <a:p>
          <a:endParaRPr lang="en-IN"/>
        </a:p>
      </dgm:t>
    </dgm:pt>
    <dgm:pt modelId="{0ACD6EDC-A3DE-4173-BD05-39365DB91B2D}" type="sibTrans" cxnId="{77AF377C-1A5B-41B9-BDE8-D1AC01066054}">
      <dgm:prSet/>
      <dgm:spPr/>
      <dgm:t>
        <a:bodyPr/>
        <a:lstStyle/>
        <a:p>
          <a:endParaRPr lang="en-IN"/>
        </a:p>
      </dgm:t>
    </dgm:pt>
    <dgm:pt modelId="{AF888DFD-03C8-4D3C-B604-2D95649AC6C4}">
      <dgm:prSet/>
      <dgm:spPr/>
      <dgm:t>
        <a:bodyPr/>
        <a:lstStyle/>
        <a:p>
          <a:pPr rtl="0"/>
          <a:r>
            <a:rPr lang="en-IN"/>
            <a:t>Reduces the chances of developing the actual physical contact with the customers.</a:t>
          </a:r>
        </a:p>
      </dgm:t>
    </dgm:pt>
    <dgm:pt modelId="{541C4CB3-639A-4161-BF72-87435B4A6D89}" type="parTrans" cxnId="{75B3383C-1F94-4AE4-A796-A8B8DD5F15D8}">
      <dgm:prSet/>
      <dgm:spPr/>
      <dgm:t>
        <a:bodyPr/>
        <a:lstStyle/>
        <a:p>
          <a:endParaRPr lang="en-IN"/>
        </a:p>
      </dgm:t>
    </dgm:pt>
    <dgm:pt modelId="{52349F6F-B053-45C5-B70B-459698704677}" type="sibTrans" cxnId="{75B3383C-1F94-4AE4-A796-A8B8DD5F15D8}">
      <dgm:prSet/>
      <dgm:spPr/>
      <dgm:t>
        <a:bodyPr/>
        <a:lstStyle/>
        <a:p>
          <a:endParaRPr lang="en-IN"/>
        </a:p>
      </dgm:t>
    </dgm:pt>
    <dgm:pt modelId="{AF85C970-D4CE-4D63-8866-AE0286C2F3F4}">
      <dgm:prSet/>
      <dgm:spPr/>
      <dgm:t>
        <a:bodyPr/>
        <a:lstStyle/>
        <a:p>
          <a:pPr rtl="0"/>
          <a:r>
            <a:rPr lang="en-IN" dirty="0"/>
            <a:t>Lack of digital literacy ,Lack of sustainable digital infrastructure are major hurdle.</a:t>
          </a:r>
        </a:p>
      </dgm:t>
    </dgm:pt>
    <dgm:pt modelId="{D607E5B9-3FA6-4563-A65D-9558753C27F2}" type="parTrans" cxnId="{CDEAE8B8-8EB0-45F4-9BC8-B7E08B4C8FAB}">
      <dgm:prSet/>
      <dgm:spPr/>
      <dgm:t>
        <a:bodyPr/>
        <a:lstStyle/>
        <a:p>
          <a:endParaRPr lang="en-IN"/>
        </a:p>
      </dgm:t>
    </dgm:pt>
    <dgm:pt modelId="{E9727EF3-E3B2-4352-9FA1-F8C962170CF5}" type="sibTrans" cxnId="{CDEAE8B8-8EB0-45F4-9BC8-B7E08B4C8FAB}">
      <dgm:prSet/>
      <dgm:spPr/>
      <dgm:t>
        <a:bodyPr/>
        <a:lstStyle/>
        <a:p>
          <a:endParaRPr lang="en-IN"/>
        </a:p>
      </dgm:t>
    </dgm:pt>
    <dgm:pt modelId="{5A2C84E5-1C3C-428D-97B4-ECA0178CB5F4}" type="pres">
      <dgm:prSet presAssocID="{09D83734-D880-4E60-924C-55A172769BDB}" presName="vert0" presStyleCnt="0">
        <dgm:presLayoutVars>
          <dgm:dir/>
          <dgm:animOne val="branch"/>
          <dgm:animLvl val="lvl"/>
        </dgm:presLayoutVars>
      </dgm:prSet>
      <dgm:spPr/>
    </dgm:pt>
    <dgm:pt modelId="{758BFD87-F6B0-4789-B940-8B1B33F5EB0D}" type="pres">
      <dgm:prSet presAssocID="{2C4CB67E-B0D8-4178-9C36-5888D332B2D7}" presName="thickLine" presStyleLbl="alignNode1" presStyleIdx="0" presStyleCnt="4"/>
      <dgm:spPr/>
    </dgm:pt>
    <dgm:pt modelId="{0164D5C9-0E63-4E77-A6E5-98B7FE4605FC}" type="pres">
      <dgm:prSet presAssocID="{2C4CB67E-B0D8-4178-9C36-5888D332B2D7}" presName="horz1" presStyleCnt="0"/>
      <dgm:spPr/>
    </dgm:pt>
    <dgm:pt modelId="{89A4FF27-EE81-4768-BF7C-5C85DEEC5023}" type="pres">
      <dgm:prSet presAssocID="{2C4CB67E-B0D8-4178-9C36-5888D332B2D7}" presName="tx1" presStyleLbl="revTx" presStyleIdx="0" presStyleCnt="4"/>
      <dgm:spPr/>
    </dgm:pt>
    <dgm:pt modelId="{300CB066-A331-4B11-804F-DB9340E78FA8}" type="pres">
      <dgm:prSet presAssocID="{2C4CB67E-B0D8-4178-9C36-5888D332B2D7}" presName="vert1" presStyleCnt="0"/>
      <dgm:spPr/>
    </dgm:pt>
    <dgm:pt modelId="{1BF58A29-6357-47C1-994A-8239B2066491}" type="pres">
      <dgm:prSet presAssocID="{262F9B8D-42C5-443D-9BB8-746EE090ECCD}" presName="thickLine" presStyleLbl="alignNode1" presStyleIdx="1" presStyleCnt="4"/>
      <dgm:spPr/>
    </dgm:pt>
    <dgm:pt modelId="{1B604D2C-72C4-4AB2-8415-5C9161F86735}" type="pres">
      <dgm:prSet presAssocID="{262F9B8D-42C5-443D-9BB8-746EE090ECCD}" presName="horz1" presStyleCnt="0"/>
      <dgm:spPr/>
    </dgm:pt>
    <dgm:pt modelId="{E7634F8E-17B5-4E4E-B020-96C641A759DA}" type="pres">
      <dgm:prSet presAssocID="{262F9B8D-42C5-443D-9BB8-746EE090ECCD}" presName="tx1" presStyleLbl="revTx" presStyleIdx="1" presStyleCnt="4"/>
      <dgm:spPr/>
    </dgm:pt>
    <dgm:pt modelId="{6118D6F0-5061-4F59-A6D4-28FC2AF1239B}" type="pres">
      <dgm:prSet presAssocID="{262F9B8D-42C5-443D-9BB8-746EE090ECCD}" presName="vert1" presStyleCnt="0"/>
      <dgm:spPr/>
    </dgm:pt>
    <dgm:pt modelId="{79F4528E-9CA3-4299-8A26-6EC99A4B57EB}" type="pres">
      <dgm:prSet presAssocID="{AF888DFD-03C8-4D3C-B604-2D95649AC6C4}" presName="thickLine" presStyleLbl="alignNode1" presStyleIdx="2" presStyleCnt="4"/>
      <dgm:spPr/>
    </dgm:pt>
    <dgm:pt modelId="{5B08F442-6B33-4FDF-91CE-F9A9509DEA35}" type="pres">
      <dgm:prSet presAssocID="{AF888DFD-03C8-4D3C-B604-2D95649AC6C4}" presName="horz1" presStyleCnt="0"/>
      <dgm:spPr/>
    </dgm:pt>
    <dgm:pt modelId="{9949F072-480E-4BE0-A9C3-3572D10C4679}" type="pres">
      <dgm:prSet presAssocID="{AF888DFD-03C8-4D3C-B604-2D95649AC6C4}" presName="tx1" presStyleLbl="revTx" presStyleIdx="2" presStyleCnt="4"/>
      <dgm:spPr/>
    </dgm:pt>
    <dgm:pt modelId="{EFA1A73D-52A9-4C2D-93F0-532F5B6E6CDF}" type="pres">
      <dgm:prSet presAssocID="{AF888DFD-03C8-4D3C-B604-2D95649AC6C4}" presName="vert1" presStyleCnt="0"/>
      <dgm:spPr/>
    </dgm:pt>
    <dgm:pt modelId="{0B31ED0D-7676-4394-AAD9-5D6EB9927147}" type="pres">
      <dgm:prSet presAssocID="{AF85C970-D4CE-4D63-8866-AE0286C2F3F4}" presName="thickLine" presStyleLbl="alignNode1" presStyleIdx="3" presStyleCnt="4"/>
      <dgm:spPr/>
    </dgm:pt>
    <dgm:pt modelId="{EB3CE369-181E-4747-A6FE-E2A6DB4CCAFA}" type="pres">
      <dgm:prSet presAssocID="{AF85C970-D4CE-4D63-8866-AE0286C2F3F4}" presName="horz1" presStyleCnt="0"/>
      <dgm:spPr/>
    </dgm:pt>
    <dgm:pt modelId="{856DD8AC-83BD-4679-9239-5D777F332CC5}" type="pres">
      <dgm:prSet presAssocID="{AF85C970-D4CE-4D63-8866-AE0286C2F3F4}" presName="tx1" presStyleLbl="revTx" presStyleIdx="3" presStyleCnt="4"/>
      <dgm:spPr/>
    </dgm:pt>
    <dgm:pt modelId="{D4C8936A-12AB-4C15-A606-9B209A64AE69}" type="pres">
      <dgm:prSet presAssocID="{AF85C970-D4CE-4D63-8866-AE0286C2F3F4}" presName="vert1" presStyleCnt="0"/>
      <dgm:spPr/>
    </dgm:pt>
  </dgm:ptLst>
  <dgm:cxnLst>
    <dgm:cxn modelId="{641D3005-6DEE-4333-B94B-10D78D39635C}" type="presOf" srcId="{AF888DFD-03C8-4D3C-B604-2D95649AC6C4}" destId="{9949F072-480E-4BE0-A9C3-3572D10C4679}" srcOrd="0" destOrd="0" presId="urn:microsoft.com/office/officeart/2008/layout/LinedList"/>
    <dgm:cxn modelId="{A9AF2B17-BEB4-465C-891C-D04B467EF11E}" type="presOf" srcId="{2C4CB67E-B0D8-4178-9C36-5888D332B2D7}" destId="{89A4FF27-EE81-4768-BF7C-5C85DEEC5023}" srcOrd="0" destOrd="0" presId="urn:microsoft.com/office/officeart/2008/layout/LinedList"/>
    <dgm:cxn modelId="{75B3383C-1F94-4AE4-A796-A8B8DD5F15D8}" srcId="{09D83734-D880-4E60-924C-55A172769BDB}" destId="{AF888DFD-03C8-4D3C-B604-2D95649AC6C4}" srcOrd="2" destOrd="0" parTransId="{541C4CB3-639A-4161-BF72-87435B4A6D89}" sibTransId="{52349F6F-B053-45C5-B70B-459698704677}"/>
    <dgm:cxn modelId="{7A390856-E274-419C-AFB4-95B51190CE87}" type="presOf" srcId="{262F9B8D-42C5-443D-9BB8-746EE090ECCD}" destId="{E7634F8E-17B5-4E4E-B020-96C641A759DA}" srcOrd="0" destOrd="0" presId="urn:microsoft.com/office/officeart/2008/layout/LinedList"/>
    <dgm:cxn modelId="{77AF377C-1A5B-41B9-BDE8-D1AC01066054}" srcId="{09D83734-D880-4E60-924C-55A172769BDB}" destId="{262F9B8D-42C5-443D-9BB8-746EE090ECCD}" srcOrd="1" destOrd="0" parTransId="{03E3ED5E-AF3F-4A0F-A4DA-C1541D7A5D52}" sibTransId="{0ACD6EDC-A3DE-4173-BD05-39365DB91B2D}"/>
    <dgm:cxn modelId="{2B1E3D81-FE55-4581-ADB7-09743B5886DF}" type="presOf" srcId="{AF85C970-D4CE-4D63-8866-AE0286C2F3F4}" destId="{856DD8AC-83BD-4679-9239-5D777F332CC5}" srcOrd="0" destOrd="0" presId="urn:microsoft.com/office/officeart/2008/layout/LinedList"/>
    <dgm:cxn modelId="{CDEAE8B8-8EB0-45F4-9BC8-B7E08B4C8FAB}" srcId="{09D83734-D880-4E60-924C-55A172769BDB}" destId="{AF85C970-D4CE-4D63-8866-AE0286C2F3F4}" srcOrd="3" destOrd="0" parTransId="{D607E5B9-3FA6-4563-A65D-9558753C27F2}" sibTransId="{E9727EF3-E3B2-4352-9FA1-F8C962170CF5}"/>
    <dgm:cxn modelId="{444616E2-8B79-4416-8419-F42F49280F46}" srcId="{09D83734-D880-4E60-924C-55A172769BDB}" destId="{2C4CB67E-B0D8-4178-9C36-5888D332B2D7}" srcOrd="0" destOrd="0" parTransId="{24C29F0C-21E7-4E76-9920-CD3E09A26A87}" sibTransId="{A412B4C0-AD4D-4C55-A54F-DCB713F4DA14}"/>
    <dgm:cxn modelId="{ADE921EE-B552-482A-9DA4-FA04C4210D08}" type="presOf" srcId="{09D83734-D880-4E60-924C-55A172769BDB}" destId="{5A2C84E5-1C3C-428D-97B4-ECA0178CB5F4}" srcOrd="0" destOrd="0" presId="urn:microsoft.com/office/officeart/2008/layout/LinedList"/>
    <dgm:cxn modelId="{609B7AC8-3AD2-4BD8-9612-DA6BC5AAD35B}" type="presParOf" srcId="{5A2C84E5-1C3C-428D-97B4-ECA0178CB5F4}" destId="{758BFD87-F6B0-4789-B940-8B1B33F5EB0D}" srcOrd="0" destOrd="0" presId="urn:microsoft.com/office/officeart/2008/layout/LinedList"/>
    <dgm:cxn modelId="{2D4C21E8-2809-4919-A4A0-9CB4506E76DF}" type="presParOf" srcId="{5A2C84E5-1C3C-428D-97B4-ECA0178CB5F4}" destId="{0164D5C9-0E63-4E77-A6E5-98B7FE4605FC}" srcOrd="1" destOrd="0" presId="urn:microsoft.com/office/officeart/2008/layout/LinedList"/>
    <dgm:cxn modelId="{618BFEAE-6BA1-4F50-84C8-1C560CE39E02}" type="presParOf" srcId="{0164D5C9-0E63-4E77-A6E5-98B7FE4605FC}" destId="{89A4FF27-EE81-4768-BF7C-5C85DEEC5023}" srcOrd="0" destOrd="0" presId="urn:microsoft.com/office/officeart/2008/layout/LinedList"/>
    <dgm:cxn modelId="{6646ADB8-C9B9-4650-9DB7-525C3EDB3DF4}" type="presParOf" srcId="{0164D5C9-0E63-4E77-A6E5-98B7FE4605FC}" destId="{300CB066-A331-4B11-804F-DB9340E78FA8}" srcOrd="1" destOrd="0" presId="urn:microsoft.com/office/officeart/2008/layout/LinedList"/>
    <dgm:cxn modelId="{71E5702C-8A43-4DA4-A5AF-4EBCC315FA0E}" type="presParOf" srcId="{5A2C84E5-1C3C-428D-97B4-ECA0178CB5F4}" destId="{1BF58A29-6357-47C1-994A-8239B2066491}" srcOrd="2" destOrd="0" presId="urn:microsoft.com/office/officeart/2008/layout/LinedList"/>
    <dgm:cxn modelId="{D4AA1875-EE63-4CDB-8784-4CD421AF15ED}" type="presParOf" srcId="{5A2C84E5-1C3C-428D-97B4-ECA0178CB5F4}" destId="{1B604D2C-72C4-4AB2-8415-5C9161F86735}" srcOrd="3" destOrd="0" presId="urn:microsoft.com/office/officeart/2008/layout/LinedList"/>
    <dgm:cxn modelId="{B2D51AEE-A5E9-48FF-AFE1-E45EA12B5D50}" type="presParOf" srcId="{1B604D2C-72C4-4AB2-8415-5C9161F86735}" destId="{E7634F8E-17B5-4E4E-B020-96C641A759DA}" srcOrd="0" destOrd="0" presId="urn:microsoft.com/office/officeart/2008/layout/LinedList"/>
    <dgm:cxn modelId="{303F401D-576A-43B2-9578-885014C95B10}" type="presParOf" srcId="{1B604D2C-72C4-4AB2-8415-5C9161F86735}" destId="{6118D6F0-5061-4F59-A6D4-28FC2AF1239B}" srcOrd="1" destOrd="0" presId="urn:microsoft.com/office/officeart/2008/layout/LinedList"/>
    <dgm:cxn modelId="{220E5DD1-852C-4869-88C5-7B0760686310}" type="presParOf" srcId="{5A2C84E5-1C3C-428D-97B4-ECA0178CB5F4}" destId="{79F4528E-9CA3-4299-8A26-6EC99A4B57EB}" srcOrd="4" destOrd="0" presId="urn:microsoft.com/office/officeart/2008/layout/LinedList"/>
    <dgm:cxn modelId="{94C31519-CDA5-4522-84BE-B2980F8AD9B2}" type="presParOf" srcId="{5A2C84E5-1C3C-428D-97B4-ECA0178CB5F4}" destId="{5B08F442-6B33-4FDF-91CE-F9A9509DEA35}" srcOrd="5" destOrd="0" presId="urn:microsoft.com/office/officeart/2008/layout/LinedList"/>
    <dgm:cxn modelId="{B11BA22A-1B3E-4337-8462-38BD9309889B}" type="presParOf" srcId="{5B08F442-6B33-4FDF-91CE-F9A9509DEA35}" destId="{9949F072-480E-4BE0-A9C3-3572D10C4679}" srcOrd="0" destOrd="0" presId="urn:microsoft.com/office/officeart/2008/layout/LinedList"/>
    <dgm:cxn modelId="{97CB8B5D-D92A-4B8D-A0A9-D3A7E55A24A7}" type="presParOf" srcId="{5B08F442-6B33-4FDF-91CE-F9A9509DEA35}" destId="{EFA1A73D-52A9-4C2D-93F0-532F5B6E6CDF}" srcOrd="1" destOrd="0" presId="urn:microsoft.com/office/officeart/2008/layout/LinedList"/>
    <dgm:cxn modelId="{07372D97-CB0D-484A-AFDC-43E9C2FCA769}" type="presParOf" srcId="{5A2C84E5-1C3C-428D-97B4-ECA0178CB5F4}" destId="{0B31ED0D-7676-4394-AAD9-5D6EB9927147}" srcOrd="6" destOrd="0" presId="urn:microsoft.com/office/officeart/2008/layout/LinedList"/>
    <dgm:cxn modelId="{243C9315-DDAB-4D7D-BCC9-A8BEB808D3B9}" type="presParOf" srcId="{5A2C84E5-1C3C-428D-97B4-ECA0178CB5F4}" destId="{EB3CE369-181E-4747-A6FE-E2A6DB4CCAFA}" srcOrd="7" destOrd="0" presId="urn:microsoft.com/office/officeart/2008/layout/LinedList"/>
    <dgm:cxn modelId="{84368180-2786-401B-89E5-5A593FF78981}" type="presParOf" srcId="{EB3CE369-181E-4747-A6FE-E2A6DB4CCAFA}" destId="{856DD8AC-83BD-4679-9239-5D777F332CC5}" srcOrd="0" destOrd="0" presId="urn:microsoft.com/office/officeart/2008/layout/LinedList"/>
    <dgm:cxn modelId="{199E5616-01A3-4583-9687-D11537839DCA}" type="presParOf" srcId="{EB3CE369-181E-4747-A6FE-E2A6DB4CCAFA}" destId="{D4C8936A-12AB-4C15-A606-9B209A64AE69}" srcOrd="1" destOrd="0" presId="urn:microsoft.com/office/officeart/2008/layout/LinedList"/>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6BA24453-1DBE-46CB-939D-7C956E5CEFAF}" type="doc">
      <dgm:prSet loTypeId="urn:microsoft.com/office/officeart/2005/8/layout/lProcess3" loCatId="process" qsTypeId="urn:microsoft.com/office/officeart/2005/8/quickstyle/simple2" qsCatId="simple" csTypeId="urn:microsoft.com/office/officeart/2005/8/colors/accent3_1" csCatId="accent3" phldr="1"/>
      <dgm:spPr/>
      <dgm:t>
        <a:bodyPr/>
        <a:lstStyle/>
        <a:p>
          <a:endParaRPr lang="en-IN"/>
        </a:p>
      </dgm:t>
    </dgm:pt>
    <dgm:pt modelId="{5D7D5FE3-6B6C-452A-9B07-910CD98C9F8E}">
      <dgm:prSet custT="1"/>
      <dgm:spPr/>
      <dgm:t>
        <a:bodyPr/>
        <a:lstStyle/>
        <a:p>
          <a:pPr rtl="0"/>
          <a:r>
            <a:rPr lang="en-IN" sz="2400" dirty="0"/>
            <a:t>It is a selection of the best strategic option that helps to achieve organization’s objectives.</a:t>
          </a:r>
        </a:p>
      </dgm:t>
    </dgm:pt>
    <dgm:pt modelId="{63F52499-47EF-4B29-9BA4-44CDF985ED26}" type="parTrans" cxnId="{B9401A03-638B-4893-B412-27D756071E9B}">
      <dgm:prSet/>
      <dgm:spPr/>
      <dgm:t>
        <a:bodyPr/>
        <a:lstStyle/>
        <a:p>
          <a:endParaRPr lang="en-IN"/>
        </a:p>
      </dgm:t>
    </dgm:pt>
    <dgm:pt modelId="{23B1D7EA-BC5C-4007-A89C-621097C2CE6A}" type="sibTrans" cxnId="{B9401A03-638B-4893-B412-27D756071E9B}">
      <dgm:prSet/>
      <dgm:spPr/>
      <dgm:t>
        <a:bodyPr/>
        <a:lstStyle/>
        <a:p>
          <a:endParaRPr lang="en-IN"/>
        </a:p>
      </dgm:t>
    </dgm:pt>
    <dgm:pt modelId="{1EF51469-88C8-4EB8-8797-F6948619593E}">
      <dgm:prSet custT="1"/>
      <dgm:spPr/>
      <dgm:t>
        <a:bodyPr/>
        <a:lstStyle/>
        <a:p>
          <a:pPr rtl="0"/>
          <a:r>
            <a:rPr lang="en-IN" sz="2400" dirty="0"/>
            <a:t>Strategic options are evaluated on the basis of suitability, acceptability &amp; feasibility.</a:t>
          </a:r>
        </a:p>
      </dgm:t>
    </dgm:pt>
    <dgm:pt modelId="{9B7EF344-F521-43C0-8EBA-6A53E3014402}" type="parTrans" cxnId="{AF6A72DB-53F9-42FA-9A6C-01AA069B516A}">
      <dgm:prSet/>
      <dgm:spPr/>
      <dgm:t>
        <a:bodyPr/>
        <a:lstStyle/>
        <a:p>
          <a:endParaRPr lang="en-IN"/>
        </a:p>
      </dgm:t>
    </dgm:pt>
    <dgm:pt modelId="{26085377-C2BF-47D4-8642-6E00FE9A03F4}" type="sibTrans" cxnId="{AF6A72DB-53F9-42FA-9A6C-01AA069B516A}">
      <dgm:prSet/>
      <dgm:spPr/>
      <dgm:t>
        <a:bodyPr/>
        <a:lstStyle/>
        <a:p>
          <a:endParaRPr lang="en-IN"/>
        </a:p>
      </dgm:t>
    </dgm:pt>
    <dgm:pt modelId="{0A11F05B-F3DB-4000-85A6-A7528CEDD277}">
      <dgm:prSet custT="1"/>
      <dgm:spPr/>
      <dgm:t>
        <a:bodyPr/>
        <a:lstStyle/>
        <a:p>
          <a:pPr rtl="0"/>
          <a:r>
            <a:rPr lang="en-IN" sz="2200" dirty="0"/>
            <a:t>Strategic choice is defined as the “decision which selects a strategy  from among the alternative grand strategies which will best meet the objective of the enterprise.</a:t>
          </a:r>
        </a:p>
      </dgm:t>
    </dgm:pt>
    <dgm:pt modelId="{A0F543FB-02C8-40D5-99A8-31DB608C6697}" type="parTrans" cxnId="{F620458E-A731-47C7-BBD3-5D8B47627A83}">
      <dgm:prSet/>
      <dgm:spPr/>
      <dgm:t>
        <a:bodyPr/>
        <a:lstStyle/>
        <a:p>
          <a:endParaRPr lang="en-IN"/>
        </a:p>
      </dgm:t>
    </dgm:pt>
    <dgm:pt modelId="{AC97D683-5AED-48FB-B6BC-F0DC5E76D185}" type="sibTrans" cxnId="{F620458E-A731-47C7-BBD3-5D8B47627A83}">
      <dgm:prSet/>
      <dgm:spPr/>
      <dgm:t>
        <a:bodyPr/>
        <a:lstStyle/>
        <a:p>
          <a:endParaRPr lang="en-IN"/>
        </a:p>
      </dgm:t>
    </dgm:pt>
    <dgm:pt modelId="{9875CD46-B8B4-49BA-9AEE-376B60D8F353}">
      <dgm:prSet custT="1"/>
      <dgm:spPr/>
      <dgm:t>
        <a:bodyPr/>
        <a:lstStyle/>
        <a:p>
          <a:pPr rtl="0"/>
          <a:r>
            <a:rPr lang="en-IN" sz="2200" dirty="0"/>
            <a:t>The decision involves focusing on a few alternatives, consideration of the selection factors, evaluating the alternatives against these criteria &amp; making an actual choice.</a:t>
          </a:r>
        </a:p>
      </dgm:t>
    </dgm:pt>
    <dgm:pt modelId="{A0BC5FD3-9483-466F-8913-B84142A0C9EC}" type="parTrans" cxnId="{F2661575-8F94-41CD-A7D5-3B1FC4DD5C5F}">
      <dgm:prSet/>
      <dgm:spPr/>
      <dgm:t>
        <a:bodyPr/>
        <a:lstStyle/>
        <a:p>
          <a:endParaRPr lang="en-IN"/>
        </a:p>
      </dgm:t>
    </dgm:pt>
    <dgm:pt modelId="{2C639120-7F7E-43A2-8F3D-F4E335E095E6}" type="sibTrans" cxnId="{F2661575-8F94-41CD-A7D5-3B1FC4DD5C5F}">
      <dgm:prSet/>
      <dgm:spPr/>
      <dgm:t>
        <a:bodyPr/>
        <a:lstStyle/>
        <a:p>
          <a:endParaRPr lang="en-IN"/>
        </a:p>
      </dgm:t>
    </dgm:pt>
    <dgm:pt modelId="{7B22E60F-19AF-4424-A9EF-669532D32C63}" type="pres">
      <dgm:prSet presAssocID="{6BA24453-1DBE-46CB-939D-7C956E5CEFAF}" presName="Name0" presStyleCnt="0">
        <dgm:presLayoutVars>
          <dgm:chPref val="3"/>
          <dgm:dir/>
          <dgm:animLvl val="lvl"/>
          <dgm:resizeHandles/>
        </dgm:presLayoutVars>
      </dgm:prSet>
      <dgm:spPr/>
    </dgm:pt>
    <dgm:pt modelId="{67A382AC-D2BE-4089-8C4E-58FC5109EE6F}" type="pres">
      <dgm:prSet presAssocID="{5D7D5FE3-6B6C-452A-9B07-910CD98C9F8E}" presName="horFlow" presStyleCnt="0"/>
      <dgm:spPr/>
    </dgm:pt>
    <dgm:pt modelId="{37022DB4-81EA-4D62-918D-9E1281B7B421}" type="pres">
      <dgm:prSet presAssocID="{5D7D5FE3-6B6C-452A-9B07-910CD98C9F8E}" presName="bigChev" presStyleLbl="node1" presStyleIdx="0" presStyleCnt="4" custScaleX="232815" custScaleY="82645"/>
      <dgm:spPr/>
    </dgm:pt>
    <dgm:pt modelId="{09892AD6-42CC-4DAA-9C0E-CB57ECF6BDEA}" type="pres">
      <dgm:prSet presAssocID="{5D7D5FE3-6B6C-452A-9B07-910CD98C9F8E}" presName="vSp" presStyleCnt="0"/>
      <dgm:spPr/>
    </dgm:pt>
    <dgm:pt modelId="{6E7AB12D-2114-4560-BF87-05801FA8B9D6}" type="pres">
      <dgm:prSet presAssocID="{1EF51469-88C8-4EB8-8797-F6948619593E}" presName="horFlow" presStyleCnt="0"/>
      <dgm:spPr/>
    </dgm:pt>
    <dgm:pt modelId="{568FB61C-F457-47B8-AC64-EF9097A1B31F}" type="pres">
      <dgm:prSet presAssocID="{1EF51469-88C8-4EB8-8797-F6948619593E}" presName="bigChev" presStyleLbl="node1" presStyleIdx="1" presStyleCnt="4" custScaleX="261125"/>
      <dgm:spPr/>
    </dgm:pt>
    <dgm:pt modelId="{C902D286-8B5C-4E01-A0BE-179F58F6F4C6}" type="pres">
      <dgm:prSet presAssocID="{1EF51469-88C8-4EB8-8797-F6948619593E}" presName="vSp" presStyleCnt="0"/>
      <dgm:spPr/>
    </dgm:pt>
    <dgm:pt modelId="{75014C38-A339-4B33-8548-955D974CB23D}" type="pres">
      <dgm:prSet presAssocID="{0A11F05B-F3DB-4000-85A6-A7528CEDD277}" presName="horFlow" presStyleCnt="0"/>
      <dgm:spPr/>
    </dgm:pt>
    <dgm:pt modelId="{9DC2EE45-B43C-4262-960B-C81247543AFC}" type="pres">
      <dgm:prSet presAssocID="{0A11F05B-F3DB-4000-85A6-A7528CEDD277}" presName="bigChev" presStyleLbl="node1" presStyleIdx="2" presStyleCnt="4" custScaleX="281706" custScaleY="104441"/>
      <dgm:spPr/>
    </dgm:pt>
    <dgm:pt modelId="{7BE595E1-E58F-41F8-9904-D85859F529AE}" type="pres">
      <dgm:prSet presAssocID="{0A11F05B-F3DB-4000-85A6-A7528CEDD277}" presName="vSp" presStyleCnt="0"/>
      <dgm:spPr/>
    </dgm:pt>
    <dgm:pt modelId="{21516648-4D84-4017-9C7A-434600E6F63D}" type="pres">
      <dgm:prSet presAssocID="{9875CD46-B8B4-49BA-9AEE-376B60D8F353}" presName="horFlow" presStyleCnt="0"/>
      <dgm:spPr/>
    </dgm:pt>
    <dgm:pt modelId="{48B8DFF2-7A86-4FB7-B1B3-67E09EDFC13E}" type="pres">
      <dgm:prSet presAssocID="{9875CD46-B8B4-49BA-9AEE-376B60D8F353}" presName="bigChev" presStyleLbl="node1" presStyleIdx="3" presStyleCnt="4" custScaleX="282094" custScaleY="126738"/>
      <dgm:spPr/>
    </dgm:pt>
  </dgm:ptLst>
  <dgm:cxnLst>
    <dgm:cxn modelId="{B9401A03-638B-4893-B412-27D756071E9B}" srcId="{6BA24453-1DBE-46CB-939D-7C956E5CEFAF}" destId="{5D7D5FE3-6B6C-452A-9B07-910CD98C9F8E}" srcOrd="0" destOrd="0" parTransId="{63F52499-47EF-4B29-9BA4-44CDF985ED26}" sibTransId="{23B1D7EA-BC5C-4007-A89C-621097C2CE6A}"/>
    <dgm:cxn modelId="{5C58CB37-CD0D-4C12-AC3A-EF51EB1DF3FD}" type="presOf" srcId="{9875CD46-B8B4-49BA-9AEE-376B60D8F353}" destId="{48B8DFF2-7A86-4FB7-B1B3-67E09EDFC13E}" srcOrd="0" destOrd="0" presId="urn:microsoft.com/office/officeart/2005/8/layout/lProcess3"/>
    <dgm:cxn modelId="{CB40414B-AC83-467F-A00E-69477A9864D1}" type="presOf" srcId="{5D7D5FE3-6B6C-452A-9B07-910CD98C9F8E}" destId="{37022DB4-81EA-4D62-918D-9E1281B7B421}" srcOrd="0" destOrd="0" presId="urn:microsoft.com/office/officeart/2005/8/layout/lProcess3"/>
    <dgm:cxn modelId="{F2661575-8F94-41CD-A7D5-3B1FC4DD5C5F}" srcId="{6BA24453-1DBE-46CB-939D-7C956E5CEFAF}" destId="{9875CD46-B8B4-49BA-9AEE-376B60D8F353}" srcOrd="3" destOrd="0" parTransId="{A0BC5FD3-9483-466F-8913-B84142A0C9EC}" sibTransId="{2C639120-7F7E-43A2-8F3D-F4E335E095E6}"/>
    <dgm:cxn modelId="{154CFA84-E744-4D50-98AF-9E786F61156F}" type="presOf" srcId="{0A11F05B-F3DB-4000-85A6-A7528CEDD277}" destId="{9DC2EE45-B43C-4262-960B-C81247543AFC}" srcOrd="0" destOrd="0" presId="urn:microsoft.com/office/officeart/2005/8/layout/lProcess3"/>
    <dgm:cxn modelId="{F620458E-A731-47C7-BBD3-5D8B47627A83}" srcId="{6BA24453-1DBE-46CB-939D-7C956E5CEFAF}" destId="{0A11F05B-F3DB-4000-85A6-A7528CEDD277}" srcOrd="2" destOrd="0" parTransId="{A0F543FB-02C8-40D5-99A8-31DB608C6697}" sibTransId="{AC97D683-5AED-48FB-B6BC-F0DC5E76D185}"/>
    <dgm:cxn modelId="{AFF516A1-04FF-4C7E-9539-EE818E7F78F6}" type="presOf" srcId="{6BA24453-1DBE-46CB-939D-7C956E5CEFAF}" destId="{7B22E60F-19AF-4424-A9EF-669532D32C63}" srcOrd="0" destOrd="0" presId="urn:microsoft.com/office/officeart/2005/8/layout/lProcess3"/>
    <dgm:cxn modelId="{D54879BE-543D-4BC9-8F04-DFF9853D9DB7}" type="presOf" srcId="{1EF51469-88C8-4EB8-8797-F6948619593E}" destId="{568FB61C-F457-47B8-AC64-EF9097A1B31F}" srcOrd="0" destOrd="0" presId="urn:microsoft.com/office/officeart/2005/8/layout/lProcess3"/>
    <dgm:cxn modelId="{AF6A72DB-53F9-42FA-9A6C-01AA069B516A}" srcId="{6BA24453-1DBE-46CB-939D-7C956E5CEFAF}" destId="{1EF51469-88C8-4EB8-8797-F6948619593E}" srcOrd="1" destOrd="0" parTransId="{9B7EF344-F521-43C0-8EBA-6A53E3014402}" sibTransId="{26085377-C2BF-47D4-8642-6E00FE9A03F4}"/>
    <dgm:cxn modelId="{E76CCC84-7184-4FB1-90E6-CB091FFFA62F}" type="presParOf" srcId="{7B22E60F-19AF-4424-A9EF-669532D32C63}" destId="{67A382AC-D2BE-4089-8C4E-58FC5109EE6F}" srcOrd="0" destOrd="0" presId="urn:microsoft.com/office/officeart/2005/8/layout/lProcess3"/>
    <dgm:cxn modelId="{368583DF-A982-4BA8-9206-AB231EBF7EF0}" type="presParOf" srcId="{67A382AC-D2BE-4089-8C4E-58FC5109EE6F}" destId="{37022DB4-81EA-4D62-918D-9E1281B7B421}" srcOrd="0" destOrd="0" presId="urn:microsoft.com/office/officeart/2005/8/layout/lProcess3"/>
    <dgm:cxn modelId="{0F3F4E61-B838-4940-977E-F4C6231296F0}" type="presParOf" srcId="{7B22E60F-19AF-4424-A9EF-669532D32C63}" destId="{09892AD6-42CC-4DAA-9C0E-CB57ECF6BDEA}" srcOrd="1" destOrd="0" presId="urn:microsoft.com/office/officeart/2005/8/layout/lProcess3"/>
    <dgm:cxn modelId="{FDE8F0EE-7CB6-45A3-9C1C-254035103330}" type="presParOf" srcId="{7B22E60F-19AF-4424-A9EF-669532D32C63}" destId="{6E7AB12D-2114-4560-BF87-05801FA8B9D6}" srcOrd="2" destOrd="0" presId="urn:microsoft.com/office/officeart/2005/8/layout/lProcess3"/>
    <dgm:cxn modelId="{3D4E4424-1982-44CA-87AA-B52BBFDC6CEA}" type="presParOf" srcId="{6E7AB12D-2114-4560-BF87-05801FA8B9D6}" destId="{568FB61C-F457-47B8-AC64-EF9097A1B31F}" srcOrd="0" destOrd="0" presId="urn:microsoft.com/office/officeart/2005/8/layout/lProcess3"/>
    <dgm:cxn modelId="{085E84B6-1785-40F9-B3AB-2A71DBAB60F3}" type="presParOf" srcId="{7B22E60F-19AF-4424-A9EF-669532D32C63}" destId="{C902D286-8B5C-4E01-A0BE-179F58F6F4C6}" srcOrd="3" destOrd="0" presId="urn:microsoft.com/office/officeart/2005/8/layout/lProcess3"/>
    <dgm:cxn modelId="{80404347-A034-4096-8690-EF8528856C62}" type="presParOf" srcId="{7B22E60F-19AF-4424-A9EF-669532D32C63}" destId="{75014C38-A339-4B33-8548-955D974CB23D}" srcOrd="4" destOrd="0" presId="urn:microsoft.com/office/officeart/2005/8/layout/lProcess3"/>
    <dgm:cxn modelId="{FF197505-B17A-476D-BE51-D25B3F5EDC18}" type="presParOf" srcId="{75014C38-A339-4B33-8548-955D974CB23D}" destId="{9DC2EE45-B43C-4262-960B-C81247543AFC}" srcOrd="0" destOrd="0" presId="urn:microsoft.com/office/officeart/2005/8/layout/lProcess3"/>
    <dgm:cxn modelId="{2059A084-A1C7-46AB-BA0D-4965220A9E0F}" type="presParOf" srcId="{7B22E60F-19AF-4424-A9EF-669532D32C63}" destId="{7BE595E1-E58F-41F8-9904-D85859F529AE}" srcOrd="5" destOrd="0" presId="urn:microsoft.com/office/officeart/2005/8/layout/lProcess3"/>
    <dgm:cxn modelId="{B1910916-1856-4B98-9B7D-6243DEF2E162}" type="presParOf" srcId="{7B22E60F-19AF-4424-A9EF-669532D32C63}" destId="{21516648-4D84-4017-9C7A-434600E6F63D}" srcOrd="6" destOrd="0" presId="urn:microsoft.com/office/officeart/2005/8/layout/lProcess3"/>
    <dgm:cxn modelId="{C297051D-D936-4D75-84D1-71BB8BD0D72B}" type="presParOf" srcId="{21516648-4D84-4017-9C7A-434600E6F63D}" destId="{48B8DFF2-7A86-4FB7-B1B3-67E09EDFC13E}" srcOrd="0" destOrd="0" presId="urn:microsoft.com/office/officeart/2005/8/layout/l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CF285A49-11E9-46F7-BD0B-D155D89A7AAE}" type="doc">
      <dgm:prSet loTypeId="urn:microsoft.com/office/officeart/2005/8/layout/hierarchy2" loCatId="hierarchy" qsTypeId="urn:microsoft.com/office/officeart/2005/8/quickstyle/3d3" qsCatId="3D" csTypeId="urn:microsoft.com/office/officeart/2005/8/colors/accent2_1" csCatId="accent2" phldr="1"/>
      <dgm:spPr/>
      <dgm:t>
        <a:bodyPr/>
        <a:lstStyle/>
        <a:p>
          <a:endParaRPr lang="en-IN"/>
        </a:p>
      </dgm:t>
    </dgm:pt>
    <dgm:pt modelId="{98FDA92B-7514-47E8-9869-E780ACFFEA61}">
      <dgm:prSet custT="1"/>
      <dgm:spPr/>
      <dgm:t>
        <a:bodyPr/>
        <a:lstStyle/>
        <a:p>
          <a:r>
            <a:rPr lang="en-IN" sz="2000" dirty="0"/>
            <a:t>Resources</a:t>
          </a:r>
          <a:endParaRPr lang="en-IN" sz="1700" dirty="0"/>
        </a:p>
      </dgm:t>
    </dgm:pt>
    <dgm:pt modelId="{6C641A08-1A54-41FB-8CA6-F567585682BD}">
      <dgm:prSet custT="1"/>
      <dgm:spPr/>
      <dgm:t>
        <a:bodyPr/>
        <a:lstStyle/>
        <a:p>
          <a:r>
            <a:rPr lang="en-IN" sz="2000" dirty="0"/>
            <a:t>Organizational objectives &amp; policies</a:t>
          </a:r>
        </a:p>
      </dgm:t>
    </dgm:pt>
    <dgm:pt modelId="{608A144B-625C-4BD0-A44B-7290981CA27B}">
      <dgm:prSet custT="1"/>
      <dgm:spPr/>
      <dgm:t>
        <a:bodyPr/>
        <a:lstStyle/>
        <a:p>
          <a:r>
            <a:rPr lang="en-IN" sz="2000" dirty="0"/>
            <a:t>Organizational mission</a:t>
          </a:r>
        </a:p>
      </dgm:t>
    </dgm:pt>
    <dgm:pt modelId="{80A2DEE5-B3D4-4767-B320-A98557E0E5DA}">
      <dgm:prSet phldrT="[Text]" custT="1"/>
      <dgm:spPr/>
      <dgm:t>
        <a:bodyPr/>
        <a:lstStyle/>
        <a:p>
          <a:r>
            <a:rPr lang="en-IN" sz="2000" b="1" i="1" dirty="0"/>
            <a:t>Internal organizational factors</a:t>
          </a:r>
        </a:p>
      </dgm:t>
    </dgm:pt>
    <dgm:pt modelId="{CA269D54-8BBB-4EE6-BE7F-E5244757A3A0}" type="sibTrans" cxnId="{97C9DBFE-6638-4ADB-92E5-C501282E4064}">
      <dgm:prSet/>
      <dgm:spPr/>
      <dgm:t>
        <a:bodyPr/>
        <a:lstStyle/>
        <a:p>
          <a:endParaRPr lang="en-IN"/>
        </a:p>
      </dgm:t>
    </dgm:pt>
    <dgm:pt modelId="{2D58F146-09A2-4944-A888-CA02A709245A}" type="parTrans" cxnId="{97C9DBFE-6638-4ADB-92E5-C501282E4064}">
      <dgm:prSet/>
      <dgm:spPr/>
      <dgm:t>
        <a:bodyPr/>
        <a:lstStyle/>
        <a:p>
          <a:endParaRPr lang="en-IN"/>
        </a:p>
      </dgm:t>
    </dgm:pt>
    <dgm:pt modelId="{A658F3BF-DDFE-48D2-83AF-5431646A4685}" type="sibTrans" cxnId="{FEA32880-1D39-43B4-87A2-925704710464}">
      <dgm:prSet/>
      <dgm:spPr/>
      <dgm:t>
        <a:bodyPr/>
        <a:lstStyle/>
        <a:p>
          <a:endParaRPr lang="en-IN"/>
        </a:p>
      </dgm:t>
    </dgm:pt>
    <dgm:pt modelId="{26BF3A56-A0CE-4350-AC1F-234E3BCD91CF}" type="parTrans" cxnId="{FEA32880-1D39-43B4-87A2-925704710464}">
      <dgm:prSet/>
      <dgm:spPr/>
      <dgm:t>
        <a:bodyPr/>
        <a:lstStyle/>
        <a:p>
          <a:endParaRPr lang="en-IN"/>
        </a:p>
      </dgm:t>
    </dgm:pt>
    <dgm:pt modelId="{2D023F85-C118-4FA4-9BFC-D97CAB419D74}" type="sibTrans" cxnId="{AA95EC6E-7180-4844-B9B4-FA1BCB4DAC69}">
      <dgm:prSet/>
      <dgm:spPr/>
      <dgm:t>
        <a:bodyPr/>
        <a:lstStyle/>
        <a:p>
          <a:endParaRPr lang="en-IN"/>
        </a:p>
      </dgm:t>
    </dgm:pt>
    <dgm:pt modelId="{CB021730-2F99-438B-939B-A3FDC6F48D2D}" type="parTrans" cxnId="{AA95EC6E-7180-4844-B9B4-FA1BCB4DAC69}">
      <dgm:prSet/>
      <dgm:spPr/>
      <dgm:t>
        <a:bodyPr/>
        <a:lstStyle/>
        <a:p>
          <a:endParaRPr lang="en-IN"/>
        </a:p>
      </dgm:t>
    </dgm:pt>
    <dgm:pt modelId="{144D1C1A-C180-4D16-979D-79F7AA50ABB1}">
      <dgm:prSet custT="1"/>
      <dgm:spPr/>
      <dgm:t>
        <a:bodyPr/>
        <a:lstStyle/>
        <a:p>
          <a:r>
            <a:rPr lang="en-IN" sz="2000" dirty="0"/>
            <a:t>Other environmental factors</a:t>
          </a:r>
        </a:p>
      </dgm:t>
    </dgm:pt>
    <dgm:pt modelId="{096D4F68-B1B9-440B-B3BE-AACC0165EB36}">
      <dgm:prSet phldrT="[Text]" custT="1"/>
      <dgm:spPr/>
      <dgm:t>
        <a:bodyPr/>
        <a:lstStyle/>
        <a:p>
          <a:r>
            <a:rPr lang="en-IN" sz="2000" dirty="0"/>
            <a:t>Dealers &amp; customers</a:t>
          </a:r>
        </a:p>
      </dgm:t>
    </dgm:pt>
    <dgm:pt modelId="{DFFDF4CD-96FD-4FC1-94F0-AC53F04581FA}">
      <dgm:prSet custT="1"/>
      <dgm:spPr/>
      <dgm:t>
        <a:bodyPr/>
        <a:lstStyle/>
        <a:p>
          <a:r>
            <a:rPr lang="en-IN" sz="2000" dirty="0"/>
            <a:t>suppliers</a:t>
          </a:r>
          <a:endParaRPr lang="en-IN" sz="1200" dirty="0"/>
        </a:p>
      </dgm:t>
    </dgm:pt>
    <dgm:pt modelId="{A889AA61-C905-49B0-BAFD-E5AA48CFF0DD}">
      <dgm:prSet phldrT="[Text]" custT="1"/>
      <dgm:spPr/>
      <dgm:t>
        <a:bodyPr/>
        <a:lstStyle/>
        <a:p>
          <a:r>
            <a:rPr lang="en-IN" sz="2000" dirty="0"/>
            <a:t>competitors</a:t>
          </a:r>
          <a:endParaRPr lang="en-IN" sz="1200" dirty="0"/>
        </a:p>
      </dgm:t>
    </dgm:pt>
    <dgm:pt modelId="{9AE893F0-ED26-4C3E-9E6A-064FBB04B886}">
      <dgm:prSet phldrT="[Text]" custT="1"/>
      <dgm:spPr/>
      <dgm:t>
        <a:bodyPr/>
        <a:lstStyle/>
        <a:p>
          <a:r>
            <a:rPr lang="en-IN" sz="2000" b="1" i="1" dirty="0"/>
            <a:t>External environmental factors</a:t>
          </a:r>
        </a:p>
      </dgm:t>
    </dgm:pt>
    <dgm:pt modelId="{35BE319A-8288-43AC-8D56-B5BB2E113531}" type="sibTrans" cxnId="{9DC9196A-F93D-4B88-BD28-67D1F2C7E776}">
      <dgm:prSet/>
      <dgm:spPr/>
      <dgm:t>
        <a:bodyPr/>
        <a:lstStyle/>
        <a:p>
          <a:endParaRPr lang="en-IN"/>
        </a:p>
      </dgm:t>
    </dgm:pt>
    <dgm:pt modelId="{18E7919A-2EE4-46F8-A6F1-0DF9880D0511}" type="parTrans" cxnId="{9DC9196A-F93D-4B88-BD28-67D1F2C7E776}">
      <dgm:prSet/>
      <dgm:spPr/>
      <dgm:t>
        <a:bodyPr/>
        <a:lstStyle/>
        <a:p>
          <a:endParaRPr lang="en-IN"/>
        </a:p>
      </dgm:t>
    </dgm:pt>
    <dgm:pt modelId="{E6C7CEFD-2716-4D08-BA00-A9F8DC478461}" type="sibTrans" cxnId="{5600D91F-7995-41F9-969B-1D84BDE6A5EE}">
      <dgm:prSet/>
      <dgm:spPr/>
      <dgm:t>
        <a:bodyPr/>
        <a:lstStyle/>
        <a:p>
          <a:endParaRPr lang="en-IN"/>
        </a:p>
      </dgm:t>
    </dgm:pt>
    <dgm:pt modelId="{21A6DB30-1486-48C2-96F1-AB53AE51BDBD}" type="parTrans" cxnId="{5600D91F-7995-41F9-969B-1D84BDE6A5EE}">
      <dgm:prSet/>
      <dgm:spPr/>
      <dgm:t>
        <a:bodyPr/>
        <a:lstStyle/>
        <a:p>
          <a:endParaRPr lang="en-IN"/>
        </a:p>
      </dgm:t>
    </dgm:pt>
    <dgm:pt modelId="{1AC4E80D-7671-472C-96E7-153228F08451}" type="sibTrans" cxnId="{FA8A4C7B-B301-4A0D-BD54-F54C92000A52}">
      <dgm:prSet/>
      <dgm:spPr/>
      <dgm:t>
        <a:bodyPr/>
        <a:lstStyle/>
        <a:p>
          <a:endParaRPr lang="en-IN"/>
        </a:p>
      </dgm:t>
    </dgm:pt>
    <dgm:pt modelId="{B1BC6FB8-D750-461A-919C-CC118EE876A3}" type="parTrans" cxnId="{FA8A4C7B-B301-4A0D-BD54-F54C92000A52}">
      <dgm:prSet/>
      <dgm:spPr/>
      <dgm:t>
        <a:bodyPr/>
        <a:lstStyle/>
        <a:p>
          <a:endParaRPr lang="en-IN"/>
        </a:p>
      </dgm:t>
    </dgm:pt>
    <dgm:pt modelId="{FAB85FA2-6428-4BDB-BA9E-AD42E963D865}" type="sibTrans" cxnId="{FCC2B14D-E4C8-4DDC-AF94-241B49E44BA4}">
      <dgm:prSet/>
      <dgm:spPr/>
      <dgm:t>
        <a:bodyPr/>
        <a:lstStyle/>
        <a:p>
          <a:endParaRPr lang="en-IN"/>
        </a:p>
      </dgm:t>
    </dgm:pt>
    <dgm:pt modelId="{3AA12D9E-C195-4053-9D4A-DB4B11476BC9}" type="parTrans" cxnId="{FCC2B14D-E4C8-4DDC-AF94-241B49E44BA4}">
      <dgm:prSet/>
      <dgm:spPr/>
      <dgm:t>
        <a:bodyPr/>
        <a:lstStyle/>
        <a:p>
          <a:endParaRPr lang="en-IN"/>
        </a:p>
      </dgm:t>
    </dgm:pt>
    <dgm:pt modelId="{CB378C98-5801-4BB4-BF0C-C72E4C9D0416}">
      <dgm:prSet phldrT="[Text]" custT="1"/>
      <dgm:spPr/>
      <dgm:t>
        <a:bodyPr/>
        <a:lstStyle/>
        <a:p>
          <a:r>
            <a:rPr lang="en-IN" sz="2000" b="1" u="sng" dirty="0"/>
            <a:t>Objective factors</a:t>
          </a:r>
        </a:p>
      </dgm:t>
    </dgm:pt>
    <dgm:pt modelId="{D704348A-750A-4B7D-B119-3004C8554D5F}" type="sibTrans" cxnId="{214B8AE3-A03A-407A-9DD0-861257DA4C61}">
      <dgm:prSet/>
      <dgm:spPr/>
      <dgm:t>
        <a:bodyPr/>
        <a:lstStyle/>
        <a:p>
          <a:endParaRPr lang="en-IN"/>
        </a:p>
      </dgm:t>
    </dgm:pt>
    <dgm:pt modelId="{F62038C9-D03A-44E1-90EF-C31511FFEDAC}" type="parTrans" cxnId="{214B8AE3-A03A-407A-9DD0-861257DA4C61}">
      <dgm:prSet/>
      <dgm:spPr/>
      <dgm:t>
        <a:bodyPr/>
        <a:lstStyle/>
        <a:p>
          <a:endParaRPr lang="en-IN"/>
        </a:p>
      </dgm:t>
    </dgm:pt>
    <dgm:pt modelId="{90D64D3F-EA93-40E6-A3E7-53EF6F2BF07F}" type="sibTrans" cxnId="{5CD1F425-420F-4E9F-B28D-F5AC39A7F29A}">
      <dgm:prSet/>
      <dgm:spPr/>
      <dgm:t>
        <a:bodyPr/>
        <a:lstStyle/>
        <a:p>
          <a:endParaRPr lang="en-IN"/>
        </a:p>
      </dgm:t>
    </dgm:pt>
    <dgm:pt modelId="{F6099A27-9771-4E80-919D-122E777506E6}" type="parTrans" cxnId="{5CD1F425-420F-4E9F-B28D-F5AC39A7F29A}">
      <dgm:prSet/>
      <dgm:spPr/>
      <dgm:t>
        <a:bodyPr/>
        <a:lstStyle/>
        <a:p>
          <a:endParaRPr lang="en-IN"/>
        </a:p>
      </dgm:t>
    </dgm:pt>
    <dgm:pt modelId="{C01B98EA-D288-439E-8126-0904AE39657B}" type="sibTrans" cxnId="{7052A431-A6CA-4460-8E3C-F06DA2FFBDBD}">
      <dgm:prSet/>
      <dgm:spPr/>
      <dgm:t>
        <a:bodyPr/>
        <a:lstStyle/>
        <a:p>
          <a:endParaRPr lang="en-IN"/>
        </a:p>
      </dgm:t>
    </dgm:pt>
    <dgm:pt modelId="{1FA73F44-8CAD-400F-9BA3-B229071D223F}" type="parTrans" cxnId="{7052A431-A6CA-4460-8E3C-F06DA2FFBDBD}">
      <dgm:prSet/>
      <dgm:spPr/>
      <dgm:t>
        <a:bodyPr/>
        <a:lstStyle/>
        <a:p>
          <a:endParaRPr lang="en-IN"/>
        </a:p>
      </dgm:t>
    </dgm:pt>
    <dgm:pt modelId="{56FC23F9-A21A-428A-BAE7-949CFCBC5F63}">
      <dgm:prSet custT="1"/>
      <dgm:spPr/>
      <dgm:t>
        <a:bodyPr/>
        <a:lstStyle/>
        <a:p>
          <a:r>
            <a:rPr lang="en-IN" sz="2000" dirty="0"/>
            <a:t>Management labour relations</a:t>
          </a:r>
        </a:p>
      </dgm:t>
    </dgm:pt>
    <dgm:pt modelId="{25D65977-C651-45D1-AAAA-4DCFDEEE9ADB}" type="parTrans" cxnId="{258CC720-69A2-45ED-806B-FF8890BD2E85}">
      <dgm:prSet/>
      <dgm:spPr/>
      <dgm:t>
        <a:bodyPr/>
        <a:lstStyle/>
        <a:p>
          <a:endParaRPr lang="en-IN"/>
        </a:p>
      </dgm:t>
    </dgm:pt>
    <dgm:pt modelId="{59ECCB83-012D-4829-929E-CAB2D7EB05EE}" type="sibTrans" cxnId="{258CC720-69A2-45ED-806B-FF8890BD2E85}">
      <dgm:prSet/>
      <dgm:spPr/>
      <dgm:t>
        <a:bodyPr/>
        <a:lstStyle/>
        <a:p>
          <a:endParaRPr lang="en-IN"/>
        </a:p>
      </dgm:t>
    </dgm:pt>
    <dgm:pt modelId="{00693DAF-3CB1-44D4-A3F5-013E8276DF2A}" type="pres">
      <dgm:prSet presAssocID="{CF285A49-11E9-46F7-BD0B-D155D89A7AAE}" presName="diagram" presStyleCnt="0">
        <dgm:presLayoutVars>
          <dgm:chPref val="1"/>
          <dgm:dir/>
          <dgm:animOne val="branch"/>
          <dgm:animLvl val="lvl"/>
          <dgm:resizeHandles val="exact"/>
        </dgm:presLayoutVars>
      </dgm:prSet>
      <dgm:spPr/>
    </dgm:pt>
    <dgm:pt modelId="{1D366701-974E-4281-9FF6-25A8244F0353}" type="pres">
      <dgm:prSet presAssocID="{CB378C98-5801-4BB4-BF0C-C72E4C9D0416}" presName="root1" presStyleCnt="0"/>
      <dgm:spPr/>
    </dgm:pt>
    <dgm:pt modelId="{531BC465-E85A-410A-8190-7CDEA5747D76}" type="pres">
      <dgm:prSet presAssocID="{CB378C98-5801-4BB4-BF0C-C72E4C9D0416}" presName="LevelOneTextNode" presStyleLbl="node0" presStyleIdx="0" presStyleCnt="1" custScaleX="117456" custScaleY="249499" custLinFactX="-48192" custLinFactNeighborX="-100000" custLinFactNeighborY="37270">
        <dgm:presLayoutVars>
          <dgm:chPref val="3"/>
        </dgm:presLayoutVars>
      </dgm:prSet>
      <dgm:spPr/>
    </dgm:pt>
    <dgm:pt modelId="{DF83A131-E4C9-49FA-8FE5-EF0662AC3959}" type="pres">
      <dgm:prSet presAssocID="{CB378C98-5801-4BB4-BF0C-C72E4C9D0416}" presName="level2hierChild" presStyleCnt="0"/>
      <dgm:spPr/>
    </dgm:pt>
    <dgm:pt modelId="{67B7146A-EA44-46B3-AE5D-6C5DB7A3C726}" type="pres">
      <dgm:prSet presAssocID="{1FA73F44-8CAD-400F-9BA3-B229071D223F}" presName="conn2-1" presStyleLbl="parChTrans1D2" presStyleIdx="0" presStyleCnt="2"/>
      <dgm:spPr/>
    </dgm:pt>
    <dgm:pt modelId="{990DEB0B-1386-496E-88DA-90F5EAE07BA0}" type="pres">
      <dgm:prSet presAssocID="{1FA73F44-8CAD-400F-9BA3-B229071D223F}" presName="connTx" presStyleLbl="parChTrans1D2" presStyleIdx="0" presStyleCnt="2"/>
      <dgm:spPr/>
    </dgm:pt>
    <dgm:pt modelId="{9A37B993-48CF-4309-9DA4-C87D6FB1F907}" type="pres">
      <dgm:prSet presAssocID="{9AE893F0-ED26-4C3E-9E6A-064FBB04B886}" presName="root2" presStyleCnt="0"/>
      <dgm:spPr/>
    </dgm:pt>
    <dgm:pt modelId="{3724DCAE-0208-4B90-BF86-1EF577942F83}" type="pres">
      <dgm:prSet presAssocID="{9AE893F0-ED26-4C3E-9E6A-064FBB04B886}" presName="LevelTwoTextNode" presStyleLbl="node2" presStyleIdx="0" presStyleCnt="2" custScaleX="153263" custScaleY="240749" custLinFactNeighborX="-65840" custLinFactNeighborY="21085">
        <dgm:presLayoutVars>
          <dgm:chPref val="3"/>
        </dgm:presLayoutVars>
      </dgm:prSet>
      <dgm:spPr/>
    </dgm:pt>
    <dgm:pt modelId="{19BD2A52-BC6E-405D-B0EF-A155061F5C92}" type="pres">
      <dgm:prSet presAssocID="{9AE893F0-ED26-4C3E-9E6A-064FBB04B886}" presName="level3hierChild" presStyleCnt="0"/>
      <dgm:spPr/>
    </dgm:pt>
    <dgm:pt modelId="{CF0990F8-E4EA-480C-A8F4-764EF0C9FEC3}" type="pres">
      <dgm:prSet presAssocID="{3AA12D9E-C195-4053-9D4A-DB4B11476BC9}" presName="conn2-1" presStyleLbl="parChTrans1D3" presStyleIdx="0" presStyleCnt="8"/>
      <dgm:spPr/>
    </dgm:pt>
    <dgm:pt modelId="{63313D5C-7E35-4566-97C9-E48C5E34F1BF}" type="pres">
      <dgm:prSet presAssocID="{3AA12D9E-C195-4053-9D4A-DB4B11476BC9}" presName="connTx" presStyleLbl="parChTrans1D3" presStyleIdx="0" presStyleCnt="8"/>
      <dgm:spPr/>
    </dgm:pt>
    <dgm:pt modelId="{5A2C4AAB-B200-4AAF-8D4C-C80E5C0E76A7}" type="pres">
      <dgm:prSet presAssocID="{A889AA61-C905-49B0-BAFD-E5AA48CFF0DD}" presName="root2" presStyleCnt="0"/>
      <dgm:spPr/>
    </dgm:pt>
    <dgm:pt modelId="{4F2C3CE8-9923-4F67-B738-306313CB6EC7}" type="pres">
      <dgm:prSet presAssocID="{A889AA61-C905-49B0-BAFD-E5AA48CFF0DD}" presName="LevelTwoTextNode" presStyleLbl="node3" presStyleIdx="0" presStyleCnt="8" custScaleX="194984">
        <dgm:presLayoutVars>
          <dgm:chPref val="3"/>
        </dgm:presLayoutVars>
      </dgm:prSet>
      <dgm:spPr/>
    </dgm:pt>
    <dgm:pt modelId="{33FC50CF-3DD4-47CF-BE4A-0A458BD94E2F}" type="pres">
      <dgm:prSet presAssocID="{A889AA61-C905-49B0-BAFD-E5AA48CFF0DD}" presName="level3hierChild" presStyleCnt="0"/>
      <dgm:spPr/>
    </dgm:pt>
    <dgm:pt modelId="{C5671A9B-89E9-49A0-B1A4-A644B92D759D}" type="pres">
      <dgm:prSet presAssocID="{B1BC6FB8-D750-461A-919C-CC118EE876A3}" presName="conn2-1" presStyleLbl="parChTrans1D3" presStyleIdx="1" presStyleCnt="8"/>
      <dgm:spPr/>
    </dgm:pt>
    <dgm:pt modelId="{59EB25FF-FB7A-443A-983A-F8F74B2F856C}" type="pres">
      <dgm:prSet presAssocID="{B1BC6FB8-D750-461A-919C-CC118EE876A3}" presName="connTx" presStyleLbl="parChTrans1D3" presStyleIdx="1" presStyleCnt="8"/>
      <dgm:spPr/>
    </dgm:pt>
    <dgm:pt modelId="{CE51ADE2-01EA-4837-8594-02126FB22802}" type="pres">
      <dgm:prSet presAssocID="{DFFDF4CD-96FD-4FC1-94F0-AC53F04581FA}" presName="root2" presStyleCnt="0"/>
      <dgm:spPr/>
    </dgm:pt>
    <dgm:pt modelId="{8D39C8BB-8B52-4065-B68D-F959BD6BAD5F}" type="pres">
      <dgm:prSet presAssocID="{DFFDF4CD-96FD-4FC1-94F0-AC53F04581FA}" presName="LevelTwoTextNode" presStyleLbl="node3" presStyleIdx="1" presStyleCnt="8" custScaleX="194983">
        <dgm:presLayoutVars>
          <dgm:chPref val="3"/>
        </dgm:presLayoutVars>
      </dgm:prSet>
      <dgm:spPr/>
    </dgm:pt>
    <dgm:pt modelId="{CFEC8382-56F5-4C71-9C6D-CB64D63805FA}" type="pres">
      <dgm:prSet presAssocID="{DFFDF4CD-96FD-4FC1-94F0-AC53F04581FA}" presName="level3hierChild" presStyleCnt="0"/>
      <dgm:spPr/>
    </dgm:pt>
    <dgm:pt modelId="{E7F43F98-0832-47EA-8E93-F51F10AC8664}" type="pres">
      <dgm:prSet presAssocID="{21A6DB30-1486-48C2-96F1-AB53AE51BDBD}" presName="conn2-1" presStyleLbl="parChTrans1D3" presStyleIdx="2" presStyleCnt="8"/>
      <dgm:spPr/>
    </dgm:pt>
    <dgm:pt modelId="{465D418D-159A-468E-BF9C-6099146EA7BC}" type="pres">
      <dgm:prSet presAssocID="{21A6DB30-1486-48C2-96F1-AB53AE51BDBD}" presName="connTx" presStyleLbl="parChTrans1D3" presStyleIdx="2" presStyleCnt="8"/>
      <dgm:spPr/>
    </dgm:pt>
    <dgm:pt modelId="{E21F72F3-648C-4AA8-A2A0-462E455ECA91}" type="pres">
      <dgm:prSet presAssocID="{096D4F68-B1B9-440B-B3BE-AACC0165EB36}" presName="root2" presStyleCnt="0"/>
      <dgm:spPr/>
    </dgm:pt>
    <dgm:pt modelId="{9045E38D-0801-48C0-B8B5-016393298731}" type="pres">
      <dgm:prSet presAssocID="{096D4F68-B1B9-440B-B3BE-AACC0165EB36}" presName="LevelTwoTextNode" presStyleLbl="node3" presStyleIdx="2" presStyleCnt="8" custScaleX="208574">
        <dgm:presLayoutVars>
          <dgm:chPref val="3"/>
        </dgm:presLayoutVars>
      </dgm:prSet>
      <dgm:spPr/>
    </dgm:pt>
    <dgm:pt modelId="{2F42A06A-5C22-4A73-A56C-1EADC38E1240}" type="pres">
      <dgm:prSet presAssocID="{096D4F68-B1B9-440B-B3BE-AACC0165EB36}" presName="level3hierChild" presStyleCnt="0"/>
      <dgm:spPr/>
    </dgm:pt>
    <dgm:pt modelId="{FD1D739E-8B38-47DF-9648-0C9187919C06}" type="pres">
      <dgm:prSet presAssocID="{18E7919A-2EE4-46F8-A6F1-0DF9880D0511}" presName="conn2-1" presStyleLbl="parChTrans1D3" presStyleIdx="3" presStyleCnt="8"/>
      <dgm:spPr/>
    </dgm:pt>
    <dgm:pt modelId="{C8115AF3-EC0D-4C38-AFF0-F8A5A93831D5}" type="pres">
      <dgm:prSet presAssocID="{18E7919A-2EE4-46F8-A6F1-0DF9880D0511}" presName="connTx" presStyleLbl="parChTrans1D3" presStyleIdx="3" presStyleCnt="8"/>
      <dgm:spPr/>
    </dgm:pt>
    <dgm:pt modelId="{97BA3678-B359-4D4A-A466-8E8CFA1C75A1}" type="pres">
      <dgm:prSet presAssocID="{144D1C1A-C180-4D16-979D-79F7AA50ABB1}" presName="root2" presStyleCnt="0"/>
      <dgm:spPr/>
    </dgm:pt>
    <dgm:pt modelId="{C5E03B44-FC00-4C07-B77B-C7EAC74CAFEE}" type="pres">
      <dgm:prSet presAssocID="{144D1C1A-C180-4D16-979D-79F7AA50ABB1}" presName="LevelTwoTextNode" presStyleLbl="node3" presStyleIdx="3" presStyleCnt="8" custScaleX="208421">
        <dgm:presLayoutVars>
          <dgm:chPref val="3"/>
        </dgm:presLayoutVars>
      </dgm:prSet>
      <dgm:spPr/>
    </dgm:pt>
    <dgm:pt modelId="{87F3E712-E605-4AE6-AE45-7E0AE64F87B7}" type="pres">
      <dgm:prSet presAssocID="{144D1C1A-C180-4D16-979D-79F7AA50ABB1}" presName="level3hierChild" presStyleCnt="0"/>
      <dgm:spPr/>
    </dgm:pt>
    <dgm:pt modelId="{6BB9FCEE-5A04-42E4-8830-042BA25D1A24}" type="pres">
      <dgm:prSet presAssocID="{F6099A27-9771-4E80-919D-122E777506E6}" presName="conn2-1" presStyleLbl="parChTrans1D2" presStyleIdx="1" presStyleCnt="2"/>
      <dgm:spPr/>
    </dgm:pt>
    <dgm:pt modelId="{6D366BF2-4B95-43EF-98B8-30E1629D959D}" type="pres">
      <dgm:prSet presAssocID="{F6099A27-9771-4E80-919D-122E777506E6}" presName="connTx" presStyleLbl="parChTrans1D2" presStyleIdx="1" presStyleCnt="2"/>
      <dgm:spPr/>
    </dgm:pt>
    <dgm:pt modelId="{D2A40F25-01E6-4786-A45E-A668EAA45087}" type="pres">
      <dgm:prSet presAssocID="{80A2DEE5-B3D4-4767-B320-A98557E0E5DA}" presName="root2" presStyleCnt="0"/>
      <dgm:spPr/>
    </dgm:pt>
    <dgm:pt modelId="{96DC96DE-73CD-46B4-AD87-A8A8F19BCDA7}" type="pres">
      <dgm:prSet presAssocID="{80A2DEE5-B3D4-4767-B320-A98557E0E5DA}" presName="LevelTwoTextNode" presStyleLbl="node2" presStyleIdx="1" presStyleCnt="2" custScaleX="146414" custScaleY="232153" custLinFactNeighborX="-59650" custLinFactNeighborY="25357">
        <dgm:presLayoutVars>
          <dgm:chPref val="3"/>
        </dgm:presLayoutVars>
      </dgm:prSet>
      <dgm:spPr/>
    </dgm:pt>
    <dgm:pt modelId="{9E658581-C601-47BF-9503-9899FEDFE898}" type="pres">
      <dgm:prSet presAssocID="{80A2DEE5-B3D4-4767-B320-A98557E0E5DA}" presName="level3hierChild" presStyleCnt="0"/>
      <dgm:spPr/>
    </dgm:pt>
    <dgm:pt modelId="{C9C1B20F-3713-40F9-8C53-CF47B14DD2E3}" type="pres">
      <dgm:prSet presAssocID="{CB021730-2F99-438B-939B-A3FDC6F48D2D}" presName="conn2-1" presStyleLbl="parChTrans1D3" presStyleIdx="4" presStyleCnt="8"/>
      <dgm:spPr/>
    </dgm:pt>
    <dgm:pt modelId="{54A9D591-2A54-43C7-8138-4A738F33986C}" type="pres">
      <dgm:prSet presAssocID="{CB021730-2F99-438B-939B-A3FDC6F48D2D}" presName="connTx" presStyleLbl="parChTrans1D3" presStyleIdx="4" presStyleCnt="8"/>
      <dgm:spPr/>
    </dgm:pt>
    <dgm:pt modelId="{78C002F7-AA98-4157-BEE3-D3EB46D5CF31}" type="pres">
      <dgm:prSet presAssocID="{608A144B-625C-4BD0-A44B-7290981CA27B}" presName="root2" presStyleCnt="0"/>
      <dgm:spPr/>
    </dgm:pt>
    <dgm:pt modelId="{FF61000E-0F0D-4560-9127-3F61F99C71D8}" type="pres">
      <dgm:prSet presAssocID="{608A144B-625C-4BD0-A44B-7290981CA27B}" presName="LevelTwoTextNode" presStyleLbl="node3" presStyleIdx="4" presStyleCnt="8" custScaleX="228125" custScaleY="110000">
        <dgm:presLayoutVars>
          <dgm:chPref val="3"/>
        </dgm:presLayoutVars>
      </dgm:prSet>
      <dgm:spPr/>
    </dgm:pt>
    <dgm:pt modelId="{3FC466E1-C11A-477E-8524-0BA403B40FA3}" type="pres">
      <dgm:prSet presAssocID="{608A144B-625C-4BD0-A44B-7290981CA27B}" presName="level3hierChild" presStyleCnt="0"/>
      <dgm:spPr/>
    </dgm:pt>
    <dgm:pt modelId="{F6A96B6E-097D-4B8A-AF02-C49ED739E813}" type="pres">
      <dgm:prSet presAssocID="{26BF3A56-A0CE-4350-AC1F-234E3BCD91CF}" presName="conn2-1" presStyleLbl="parChTrans1D3" presStyleIdx="5" presStyleCnt="8"/>
      <dgm:spPr/>
    </dgm:pt>
    <dgm:pt modelId="{47D1E396-9920-493B-B78F-7957EE25FA30}" type="pres">
      <dgm:prSet presAssocID="{26BF3A56-A0CE-4350-AC1F-234E3BCD91CF}" presName="connTx" presStyleLbl="parChTrans1D3" presStyleIdx="5" presStyleCnt="8"/>
      <dgm:spPr/>
    </dgm:pt>
    <dgm:pt modelId="{5893E21C-D219-459E-9711-167F66543C11}" type="pres">
      <dgm:prSet presAssocID="{6C641A08-1A54-41FB-8CA6-F567585682BD}" presName="root2" presStyleCnt="0"/>
      <dgm:spPr/>
    </dgm:pt>
    <dgm:pt modelId="{16BAB234-87FA-4F36-AA20-7EBDB67F946D}" type="pres">
      <dgm:prSet presAssocID="{6C641A08-1A54-41FB-8CA6-F567585682BD}" presName="LevelTwoTextNode" presStyleLbl="node3" presStyleIdx="5" presStyleCnt="8" custScaleX="237428">
        <dgm:presLayoutVars>
          <dgm:chPref val="3"/>
        </dgm:presLayoutVars>
      </dgm:prSet>
      <dgm:spPr/>
    </dgm:pt>
    <dgm:pt modelId="{741B4E48-C15E-4B97-B6BD-93BC240A1B1A}" type="pres">
      <dgm:prSet presAssocID="{6C641A08-1A54-41FB-8CA6-F567585682BD}" presName="level3hierChild" presStyleCnt="0"/>
      <dgm:spPr/>
    </dgm:pt>
    <dgm:pt modelId="{7BA11A16-6227-4631-A5A8-C2A0E42EDD52}" type="pres">
      <dgm:prSet presAssocID="{2D58F146-09A2-4944-A888-CA02A709245A}" presName="conn2-1" presStyleLbl="parChTrans1D3" presStyleIdx="6" presStyleCnt="8"/>
      <dgm:spPr/>
    </dgm:pt>
    <dgm:pt modelId="{4E6BA2B2-C8B7-476E-804E-617CCA1B5A11}" type="pres">
      <dgm:prSet presAssocID="{2D58F146-09A2-4944-A888-CA02A709245A}" presName="connTx" presStyleLbl="parChTrans1D3" presStyleIdx="6" presStyleCnt="8"/>
      <dgm:spPr/>
    </dgm:pt>
    <dgm:pt modelId="{26945F86-D653-441E-8410-F7E25D2D4907}" type="pres">
      <dgm:prSet presAssocID="{98FDA92B-7514-47E8-9869-E780ACFFEA61}" presName="root2" presStyleCnt="0"/>
      <dgm:spPr/>
    </dgm:pt>
    <dgm:pt modelId="{BBA9BF92-5390-4963-BEC3-9FA047F7B932}" type="pres">
      <dgm:prSet presAssocID="{98FDA92B-7514-47E8-9869-E780ACFFEA61}" presName="LevelTwoTextNode" presStyleLbl="node3" presStyleIdx="6" presStyleCnt="8" custScaleX="228125">
        <dgm:presLayoutVars>
          <dgm:chPref val="3"/>
        </dgm:presLayoutVars>
      </dgm:prSet>
      <dgm:spPr/>
    </dgm:pt>
    <dgm:pt modelId="{3FCAA87B-E9A2-492F-8D40-D5886799116C}" type="pres">
      <dgm:prSet presAssocID="{98FDA92B-7514-47E8-9869-E780ACFFEA61}" presName="level3hierChild" presStyleCnt="0"/>
      <dgm:spPr/>
    </dgm:pt>
    <dgm:pt modelId="{30F95A6B-A4D2-4D08-9D8D-2662C2383CE8}" type="pres">
      <dgm:prSet presAssocID="{25D65977-C651-45D1-AAAA-4DCFDEEE9ADB}" presName="conn2-1" presStyleLbl="parChTrans1D3" presStyleIdx="7" presStyleCnt="8"/>
      <dgm:spPr/>
    </dgm:pt>
    <dgm:pt modelId="{0FCACCDB-9423-4D93-B834-370584011E0C}" type="pres">
      <dgm:prSet presAssocID="{25D65977-C651-45D1-AAAA-4DCFDEEE9ADB}" presName="connTx" presStyleLbl="parChTrans1D3" presStyleIdx="7" presStyleCnt="8"/>
      <dgm:spPr/>
    </dgm:pt>
    <dgm:pt modelId="{C75DDE3A-EDDB-408A-87C8-685732E94E30}" type="pres">
      <dgm:prSet presAssocID="{56FC23F9-A21A-428A-BAE7-949CFCBC5F63}" presName="root2" presStyleCnt="0"/>
      <dgm:spPr/>
    </dgm:pt>
    <dgm:pt modelId="{A180198C-854A-4E95-A7DB-1AF22BF71EEC}" type="pres">
      <dgm:prSet presAssocID="{56FC23F9-A21A-428A-BAE7-949CFCBC5F63}" presName="LevelTwoTextNode" presStyleLbl="node3" presStyleIdx="7" presStyleCnt="8" custScaleX="228125">
        <dgm:presLayoutVars>
          <dgm:chPref val="3"/>
        </dgm:presLayoutVars>
      </dgm:prSet>
      <dgm:spPr/>
    </dgm:pt>
    <dgm:pt modelId="{23D0E80F-63FA-4EA4-8254-837933EC856E}" type="pres">
      <dgm:prSet presAssocID="{56FC23F9-A21A-428A-BAE7-949CFCBC5F63}" presName="level3hierChild" presStyleCnt="0"/>
      <dgm:spPr/>
    </dgm:pt>
  </dgm:ptLst>
  <dgm:cxnLst>
    <dgm:cxn modelId="{F73B1806-37D2-4821-A40C-7C503FDFA8E9}" type="presOf" srcId="{CB021730-2F99-438B-939B-A3FDC6F48D2D}" destId="{54A9D591-2A54-43C7-8138-4A738F33986C}" srcOrd="1" destOrd="0" presId="urn:microsoft.com/office/officeart/2005/8/layout/hierarchy2"/>
    <dgm:cxn modelId="{192FDC09-5799-4B8E-AA9C-3D2D15662FF5}" type="presOf" srcId="{1FA73F44-8CAD-400F-9BA3-B229071D223F}" destId="{990DEB0B-1386-496E-88DA-90F5EAE07BA0}" srcOrd="1" destOrd="0" presId="urn:microsoft.com/office/officeart/2005/8/layout/hierarchy2"/>
    <dgm:cxn modelId="{2598750D-DED3-4083-B70A-6B923B3DBB94}" type="presOf" srcId="{25D65977-C651-45D1-AAAA-4DCFDEEE9ADB}" destId="{30F95A6B-A4D2-4D08-9D8D-2662C2383CE8}" srcOrd="0" destOrd="0" presId="urn:microsoft.com/office/officeart/2005/8/layout/hierarchy2"/>
    <dgm:cxn modelId="{02DFF319-1342-4843-A49D-B95760FD1BD1}" type="presOf" srcId="{CF285A49-11E9-46F7-BD0B-D155D89A7AAE}" destId="{00693DAF-3CB1-44D4-A3F5-013E8276DF2A}" srcOrd="0" destOrd="0" presId="urn:microsoft.com/office/officeart/2005/8/layout/hierarchy2"/>
    <dgm:cxn modelId="{5600D91F-7995-41F9-969B-1D84BDE6A5EE}" srcId="{9AE893F0-ED26-4C3E-9E6A-064FBB04B886}" destId="{096D4F68-B1B9-440B-B3BE-AACC0165EB36}" srcOrd="2" destOrd="0" parTransId="{21A6DB30-1486-48C2-96F1-AB53AE51BDBD}" sibTransId="{E6C7CEFD-2716-4D08-BA00-A9F8DC478461}"/>
    <dgm:cxn modelId="{258CC720-69A2-45ED-806B-FF8890BD2E85}" srcId="{80A2DEE5-B3D4-4767-B320-A98557E0E5DA}" destId="{56FC23F9-A21A-428A-BAE7-949CFCBC5F63}" srcOrd="3" destOrd="0" parTransId="{25D65977-C651-45D1-AAAA-4DCFDEEE9ADB}" sibTransId="{59ECCB83-012D-4829-929E-CAB2D7EB05EE}"/>
    <dgm:cxn modelId="{71E60121-FFC6-4E2C-B949-972EC0B36B57}" type="presOf" srcId="{CB378C98-5801-4BB4-BF0C-C72E4C9D0416}" destId="{531BC465-E85A-410A-8190-7CDEA5747D76}" srcOrd="0" destOrd="0" presId="urn:microsoft.com/office/officeart/2005/8/layout/hierarchy2"/>
    <dgm:cxn modelId="{0F42E421-2FB2-4CE0-9569-4E23120DCC91}" type="presOf" srcId="{2D58F146-09A2-4944-A888-CA02A709245A}" destId="{7BA11A16-6227-4631-A5A8-C2A0E42EDD52}" srcOrd="0" destOrd="0" presId="urn:microsoft.com/office/officeart/2005/8/layout/hierarchy2"/>
    <dgm:cxn modelId="{5CD1F425-420F-4E9F-B28D-F5AC39A7F29A}" srcId="{CB378C98-5801-4BB4-BF0C-C72E4C9D0416}" destId="{80A2DEE5-B3D4-4767-B320-A98557E0E5DA}" srcOrd="1" destOrd="0" parTransId="{F6099A27-9771-4E80-919D-122E777506E6}" sibTransId="{90D64D3F-EA93-40E6-A3E7-53EF6F2BF07F}"/>
    <dgm:cxn modelId="{7052A431-A6CA-4460-8E3C-F06DA2FFBDBD}" srcId="{CB378C98-5801-4BB4-BF0C-C72E4C9D0416}" destId="{9AE893F0-ED26-4C3E-9E6A-064FBB04B886}" srcOrd="0" destOrd="0" parTransId="{1FA73F44-8CAD-400F-9BA3-B229071D223F}" sibTransId="{C01B98EA-D288-439E-8126-0904AE39657B}"/>
    <dgm:cxn modelId="{FACE7E38-F568-457E-930F-5E7FE2B37904}" type="presOf" srcId="{B1BC6FB8-D750-461A-919C-CC118EE876A3}" destId="{C5671A9B-89E9-49A0-B1A4-A644B92D759D}" srcOrd="0" destOrd="0" presId="urn:microsoft.com/office/officeart/2005/8/layout/hierarchy2"/>
    <dgm:cxn modelId="{DD349844-DAC9-49FA-B4FA-531A6C59FAA0}" type="presOf" srcId="{1FA73F44-8CAD-400F-9BA3-B229071D223F}" destId="{67B7146A-EA44-46B3-AE5D-6C5DB7A3C726}" srcOrd="0" destOrd="0" presId="urn:microsoft.com/office/officeart/2005/8/layout/hierarchy2"/>
    <dgm:cxn modelId="{9DC9196A-F93D-4B88-BD28-67D1F2C7E776}" srcId="{9AE893F0-ED26-4C3E-9E6A-064FBB04B886}" destId="{144D1C1A-C180-4D16-979D-79F7AA50ABB1}" srcOrd="3" destOrd="0" parTransId="{18E7919A-2EE4-46F8-A6F1-0DF9880D0511}" sibTransId="{35BE319A-8288-43AC-8D56-B5BB2E113531}"/>
    <dgm:cxn modelId="{FCC2B14D-E4C8-4DDC-AF94-241B49E44BA4}" srcId="{9AE893F0-ED26-4C3E-9E6A-064FBB04B886}" destId="{A889AA61-C905-49B0-BAFD-E5AA48CFF0DD}" srcOrd="0" destOrd="0" parTransId="{3AA12D9E-C195-4053-9D4A-DB4B11476BC9}" sibTransId="{FAB85FA2-6428-4BDB-BA9E-AD42E963D865}"/>
    <dgm:cxn modelId="{AA95EC6E-7180-4844-B9B4-FA1BCB4DAC69}" srcId="{80A2DEE5-B3D4-4767-B320-A98557E0E5DA}" destId="{608A144B-625C-4BD0-A44B-7290981CA27B}" srcOrd="0" destOrd="0" parTransId="{CB021730-2F99-438B-939B-A3FDC6F48D2D}" sibTransId="{2D023F85-C118-4FA4-9BFC-D97CAB419D74}"/>
    <dgm:cxn modelId="{6E0AD070-AF1D-487D-B35D-E20D4DD6BDDA}" type="presOf" srcId="{98FDA92B-7514-47E8-9869-E780ACFFEA61}" destId="{BBA9BF92-5390-4963-BEC3-9FA047F7B932}" srcOrd="0" destOrd="0" presId="urn:microsoft.com/office/officeart/2005/8/layout/hierarchy2"/>
    <dgm:cxn modelId="{B36DAC73-AC6F-455B-A79B-C0D14432FC77}" type="presOf" srcId="{B1BC6FB8-D750-461A-919C-CC118EE876A3}" destId="{59EB25FF-FB7A-443A-983A-F8F74B2F856C}" srcOrd="1" destOrd="0" presId="urn:microsoft.com/office/officeart/2005/8/layout/hierarchy2"/>
    <dgm:cxn modelId="{F743BF75-467C-47D5-B3A0-BACF7B598657}" type="presOf" srcId="{25D65977-C651-45D1-AAAA-4DCFDEEE9ADB}" destId="{0FCACCDB-9423-4D93-B834-370584011E0C}" srcOrd="1" destOrd="0" presId="urn:microsoft.com/office/officeart/2005/8/layout/hierarchy2"/>
    <dgm:cxn modelId="{FA8A4C7B-B301-4A0D-BD54-F54C92000A52}" srcId="{9AE893F0-ED26-4C3E-9E6A-064FBB04B886}" destId="{DFFDF4CD-96FD-4FC1-94F0-AC53F04581FA}" srcOrd="1" destOrd="0" parTransId="{B1BC6FB8-D750-461A-919C-CC118EE876A3}" sibTransId="{1AC4E80D-7671-472C-96E7-153228F08451}"/>
    <dgm:cxn modelId="{FEA32880-1D39-43B4-87A2-925704710464}" srcId="{80A2DEE5-B3D4-4767-B320-A98557E0E5DA}" destId="{6C641A08-1A54-41FB-8CA6-F567585682BD}" srcOrd="1" destOrd="0" parTransId="{26BF3A56-A0CE-4350-AC1F-234E3BCD91CF}" sibTransId="{A658F3BF-DDFE-48D2-83AF-5431646A4685}"/>
    <dgm:cxn modelId="{09163683-E10C-4327-94F3-9A8E95940C1A}" type="presOf" srcId="{26BF3A56-A0CE-4350-AC1F-234E3BCD91CF}" destId="{F6A96B6E-097D-4B8A-AF02-C49ED739E813}" srcOrd="0" destOrd="0" presId="urn:microsoft.com/office/officeart/2005/8/layout/hierarchy2"/>
    <dgm:cxn modelId="{75811A8C-B5DB-4D3D-90D3-446F19B1D9BC}" type="presOf" srcId="{21A6DB30-1486-48C2-96F1-AB53AE51BDBD}" destId="{E7F43F98-0832-47EA-8E93-F51F10AC8664}" srcOrd="0" destOrd="0" presId="urn:microsoft.com/office/officeart/2005/8/layout/hierarchy2"/>
    <dgm:cxn modelId="{8BA27A8D-1B17-4645-8E0F-2E892C05857E}" type="presOf" srcId="{18E7919A-2EE4-46F8-A6F1-0DF9880D0511}" destId="{FD1D739E-8B38-47DF-9648-0C9187919C06}" srcOrd="0" destOrd="0" presId="urn:microsoft.com/office/officeart/2005/8/layout/hierarchy2"/>
    <dgm:cxn modelId="{88997591-DF56-4A6D-A6E5-88692CFDB093}" type="presOf" srcId="{6C641A08-1A54-41FB-8CA6-F567585682BD}" destId="{16BAB234-87FA-4F36-AA20-7EBDB67F946D}" srcOrd="0" destOrd="0" presId="urn:microsoft.com/office/officeart/2005/8/layout/hierarchy2"/>
    <dgm:cxn modelId="{9518C591-FB1D-4866-AB64-AE443EC1826E}" type="presOf" srcId="{21A6DB30-1486-48C2-96F1-AB53AE51BDBD}" destId="{465D418D-159A-468E-BF9C-6099146EA7BC}" srcOrd="1" destOrd="0" presId="urn:microsoft.com/office/officeart/2005/8/layout/hierarchy2"/>
    <dgm:cxn modelId="{5035F596-6A08-46C9-8323-A68EC8F244D5}" type="presOf" srcId="{9AE893F0-ED26-4C3E-9E6A-064FBB04B886}" destId="{3724DCAE-0208-4B90-BF86-1EF577942F83}" srcOrd="0" destOrd="0" presId="urn:microsoft.com/office/officeart/2005/8/layout/hierarchy2"/>
    <dgm:cxn modelId="{76DD8398-7D97-498F-A8AA-437935B1FA75}" type="presOf" srcId="{3AA12D9E-C195-4053-9D4A-DB4B11476BC9}" destId="{63313D5C-7E35-4566-97C9-E48C5E34F1BF}" srcOrd="1" destOrd="0" presId="urn:microsoft.com/office/officeart/2005/8/layout/hierarchy2"/>
    <dgm:cxn modelId="{D65DE399-8D5D-4F85-B320-3FCFC0B75DAF}" type="presOf" srcId="{2D58F146-09A2-4944-A888-CA02A709245A}" destId="{4E6BA2B2-C8B7-476E-804E-617CCA1B5A11}" srcOrd="1" destOrd="0" presId="urn:microsoft.com/office/officeart/2005/8/layout/hierarchy2"/>
    <dgm:cxn modelId="{8C959CA6-34D6-4AFE-8E60-38AAEC52AF65}" type="presOf" srcId="{F6099A27-9771-4E80-919D-122E777506E6}" destId="{6BB9FCEE-5A04-42E4-8830-042BA25D1A24}" srcOrd="0" destOrd="0" presId="urn:microsoft.com/office/officeart/2005/8/layout/hierarchy2"/>
    <dgm:cxn modelId="{3645E5A7-BBB1-4E70-B3BF-7D9E6734B5CB}" type="presOf" srcId="{096D4F68-B1B9-440B-B3BE-AACC0165EB36}" destId="{9045E38D-0801-48C0-B8B5-016393298731}" srcOrd="0" destOrd="0" presId="urn:microsoft.com/office/officeart/2005/8/layout/hierarchy2"/>
    <dgm:cxn modelId="{CEAFF3A8-AA1B-403E-80DE-34D4F9D1E76F}" type="presOf" srcId="{144D1C1A-C180-4D16-979D-79F7AA50ABB1}" destId="{C5E03B44-FC00-4C07-B77B-C7EAC74CAFEE}" srcOrd="0" destOrd="0" presId="urn:microsoft.com/office/officeart/2005/8/layout/hierarchy2"/>
    <dgm:cxn modelId="{488307B4-6419-45ED-AEAD-44E5C8F5FBC7}" type="presOf" srcId="{80A2DEE5-B3D4-4767-B320-A98557E0E5DA}" destId="{96DC96DE-73CD-46B4-AD87-A8A8F19BCDA7}" srcOrd="0" destOrd="0" presId="urn:microsoft.com/office/officeart/2005/8/layout/hierarchy2"/>
    <dgm:cxn modelId="{B2A2BBB8-7D1E-4CB5-BCBC-DA28367598F1}" type="presOf" srcId="{608A144B-625C-4BD0-A44B-7290981CA27B}" destId="{FF61000E-0F0D-4560-9127-3F61F99C71D8}" srcOrd="0" destOrd="0" presId="urn:microsoft.com/office/officeart/2005/8/layout/hierarchy2"/>
    <dgm:cxn modelId="{8D0F24C2-32C1-405C-9CBC-C3C90D0A06DE}" type="presOf" srcId="{26BF3A56-A0CE-4350-AC1F-234E3BCD91CF}" destId="{47D1E396-9920-493B-B78F-7957EE25FA30}" srcOrd="1" destOrd="0" presId="urn:microsoft.com/office/officeart/2005/8/layout/hierarchy2"/>
    <dgm:cxn modelId="{7D0F47CB-2170-4F44-AA88-92B22AA981BF}" type="presOf" srcId="{F6099A27-9771-4E80-919D-122E777506E6}" destId="{6D366BF2-4B95-43EF-98B8-30E1629D959D}" srcOrd="1" destOrd="0" presId="urn:microsoft.com/office/officeart/2005/8/layout/hierarchy2"/>
    <dgm:cxn modelId="{8D3B1BD1-6D0E-468B-A5E8-B1C5183DFD8A}" type="presOf" srcId="{3AA12D9E-C195-4053-9D4A-DB4B11476BC9}" destId="{CF0990F8-E4EA-480C-A8F4-764EF0C9FEC3}" srcOrd="0" destOrd="0" presId="urn:microsoft.com/office/officeart/2005/8/layout/hierarchy2"/>
    <dgm:cxn modelId="{C7C547D7-1E67-4BC6-9CE6-D96BE3FA94C5}" type="presOf" srcId="{56FC23F9-A21A-428A-BAE7-949CFCBC5F63}" destId="{A180198C-854A-4E95-A7DB-1AF22BF71EEC}" srcOrd="0" destOrd="0" presId="urn:microsoft.com/office/officeart/2005/8/layout/hierarchy2"/>
    <dgm:cxn modelId="{BF9BF4DB-B68A-45CD-A9AD-C6398040D218}" type="presOf" srcId="{18E7919A-2EE4-46F8-A6F1-0DF9880D0511}" destId="{C8115AF3-EC0D-4C38-AFF0-F8A5A93831D5}" srcOrd="1" destOrd="0" presId="urn:microsoft.com/office/officeart/2005/8/layout/hierarchy2"/>
    <dgm:cxn modelId="{214B8AE3-A03A-407A-9DD0-861257DA4C61}" srcId="{CF285A49-11E9-46F7-BD0B-D155D89A7AAE}" destId="{CB378C98-5801-4BB4-BF0C-C72E4C9D0416}" srcOrd="0" destOrd="0" parTransId="{F62038C9-D03A-44E1-90EF-C31511FFEDAC}" sibTransId="{D704348A-750A-4B7D-B119-3004C8554D5F}"/>
    <dgm:cxn modelId="{543689EE-BBB4-497A-9BE6-6C2FF63A116B}" type="presOf" srcId="{DFFDF4CD-96FD-4FC1-94F0-AC53F04581FA}" destId="{8D39C8BB-8B52-4065-B68D-F959BD6BAD5F}" srcOrd="0" destOrd="0" presId="urn:microsoft.com/office/officeart/2005/8/layout/hierarchy2"/>
    <dgm:cxn modelId="{634F0DF7-C3A7-4C32-85F0-BF6698BE73F3}" type="presOf" srcId="{CB021730-2F99-438B-939B-A3FDC6F48D2D}" destId="{C9C1B20F-3713-40F9-8C53-CF47B14DD2E3}" srcOrd="0" destOrd="0" presId="urn:microsoft.com/office/officeart/2005/8/layout/hierarchy2"/>
    <dgm:cxn modelId="{7C78E4FA-797C-40C5-8B85-4D1F6C7423F7}" type="presOf" srcId="{A889AA61-C905-49B0-BAFD-E5AA48CFF0DD}" destId="{4F2C3CE8-9923-4F67-B738-306313CB6EC7}" srcOrd="0" destOrd="0" presId="urn:microsoft.com/office/officeart/2005/8/layout/hierarchy2"/>
    <dgm:cxn modelId="{97C9DBFE-6638-4ADB-92E5-C501282E4064}" srcId="{80A2DEE5-B3D4-4767-B320-A98557E0E5DA}" destId="{98FDA92B-7514-47E8-9869-E780ACFFEA61}" srcOrd="2" destOrd="0" parTransId="{2D58F146-09A2-4944-A888-CA02A709245A}" sibTransId="{CA269D54-8BBB-4EE6-BE7F-E5244757A3A0}"/>
    <dgm:cxn modelId="{112AB48A-C1AE-4F73-9029-C852A46F5DB9}" type="presParOf" srcId="{00693DAF-3CB1-44D4-A3F5-013E8276DF2A}" destId="{1D366701-974E-4281-9FF6-25A8244F0353}" srcOrd="0" destOrd="0" presId="urn:microsoft.com/office/officeart/2005/8/layout/hierarchy2"/>
    <dgm:cxn modelId="{14AEE82E-6280-456B-8043-AE3FBE912B7C}" type="presParOf" srcId="{1D366701-974E-4281-9FF6-25A8244F0353}" destId="{531BC465-E85A-410A-8190-7CDEA5747D76}" srcOrd="0" destOrd="0" presId="urn:microsoft.com/office/officeart/2005/8/layout/hierarchy2"/>
    <dgm:cxn modelId="{5E540E99-BA74-4CAC-8505-371127C555BE}" type="presParOf" srcId="{1D366701-974E-4281-9FF6-25A8244F0353}" destId="{DF83A131-E4C9-49FA-8FE5-EF0662AC3959}" srcOrd="1" destOrd="0" presId="urn:microsoft.com/office/officeart/2005/8/layout/hierarchy2"/>
    <dgm:cxn modelId="{6D02E01E-C346-4732-B624-5DF6C57208E2}" type="presParOf" srcId="{DF83A131-E4C9-49FA-8FE5-EF0662AC3959}" destId="{67B7146A-EA44-46B3-AE5D-6C5DB7A3C726}" srcOrd="0" destOrd="0" presId="urn:microsoft.com/office/officeart/2005/8/layout/hierarchy2"/>
    <dgm:cxn modelId="{F7511C3C-444E-4A1C-8DF2-7F2FF786C02C}" type="presParOf" srcId="{67B7146A-EA44-46B3-AE5D-6C5DB7A3C726}" destId="{990DEB0B-1386-496E-88DA-90F5EAE07BA0}" srcOrd="0" destOrd="0" presId="urn:microsoft.com/office/officeart/2005/8/layout/hierarchy2"/>
    <dgm:cxn modelId="{2A817B4B-26A5-41BE-B9C4-7EA93114DD18}" type="presParOf" srcId="{DF83A131-E4C9-49FA-8FE5-EF0662AC3959}" destId="{9A37B993-48CF-4309-9DA4-C87D6FB1F907}" srcOrd="1" destOrd="0" presId="urn:microsoft.com/office/officeart/2005/8/layout/hierarchy2"/>
    <dgm:cxn modelId="{2E8E6F1D-4D75-4591-B7E7-E67961AC59E4}" type="presParOf" srcId="{9A37B993-48CF-4309-9DA4-C87D6FB1F907}" destId="{3724DCAE-0208-4B90-BF86-1EF577942F83}" srcOrd="0" destOrd="0" presId="urn:microsoft.com/office/officeart/2005/8/layout/hierarchy2"/>
    <dgm:cxn modelId="{2A1FA998-3254-4A16-80D4-004A22D421EE}" type="presParOf" srcId="{9A37B993-48CF-4309-9DA4-C87D6FB1F907}" destId="{19BD2A52-BC6E-405D-B0EF-A155061F5C92}" srcOrd="1" destOrd="0" presId="urn:microsoft.com/office/officeart/2005/8/layout/hierarchy2"/>
    <dgm:cxn modelId="{AE828FEE-F20E-4873-839F-BE058C860AFB}" type="presParOf" srcId="{19BD2A52-BC6E-405D-B0EF-A155061F5C92}" destId="{CF0990F8-E4EA-480C-A8F4-764EF0C9FEC3}" srcOrd="0" destOrd="0" presId="urn:microsoft.com/office/officeart/2005/8/layout/hierarchy2"/>
    <dgm:cxn modelId="{E5B92BC3-A156-413F-92AF-8E4C0ECEDA20}" type="presParOf" srcId="{CF0990F8-E4EA-480C-A8F4-764EF0C9FEC3}" destId="{63313D5C-7E35-4566-97C9-E48C5E34F1BF}" srcOrd="0" destOrd="0" presId="urn:microsoft.com/office/officeart/2005/8/layout/hierarchy2"/>
    <dgm:cxn modelId="{557D08DE-8E5C-4BBC-88C2-DF9FB3F8B6C8}" type="presParOf" srcId="{19BD2A52-BC6E-405D-B0EF-A155061F5C92}" destId="{5A2C4AAB-B200-4AAF-8D4C-C80E5C0E76A7}" srcOrd="1" destOrd="0" presId="urn:microsoft.com/office/officeart/2005/8/layout/hierarchy2"/>
    <dgm:cxn modelId="{BFCFA753-40FC-4740-89D3-7471D246C152}" type="presParOf" srcId="{5A2C4AAB-B200-4AAF-8D4C-C80E5C0E76A7}" destId="{4F2C3CE8-9923-4F67-B738-306313CB6EC7}" srcOrd="0" destOrd="0" presId="urn:microsoft.com/office/officeart/2005/8/layout/hierarchy2"/>
    <dgm:cxn modelId="{DFE85D9A-D897-4DA1-A317-8A64653DE0F5}" type="presParOf" srcId="{5A2C4AAB-B200-4AAF-8D4C-C80E5C0E76A7}" destId="{33FC50CF-3DD4-47CF-BE4A-0A458BD94E2F}" srcOrd="1" destOrd="0" presId="urn:microsoft.com/office/officeart/2005/8/layout/hierarchy2"/>
    <dgm:cxn modelId="{68BFB64F-2531-4B37-9AD8-0D9F8D0AF962}" type="presParOf" srcId="{19BD2A52-BC6E-405D-B0EF-A155061F5C92}" destId="{C5671A9B-89E9-49A0-B1A4-A644B92D759D}" srcOrd="2" destOrd="0" presId="urn:microsoft.com/office/officeart/2005/8/layout/hierarchy2"/>
    <dgm:cxn modelId="{0B3280EF-46E4-4408-87F6-69DCB6054186}" type="presParOf" srcId="{C5671A9B-89E9-49A0-B1A4-A644B92D759D}" destId="{59EB25FF-FB7A-443A-983A-F8F74B2F856C}" srcOrd="0" destOrd="0" presId="urn:microsoft.com/office/officeart/2005/8/layout/hierarchy2"/>
    <dgm:cxn modelId="{E2342CD6-488D-4E40-8722-CEF71C858757}" type="presParOf" srcId="{19BD2A52-BC6E-405D-B0EF-A155061F5C92}" destId="{CE51ADE2-01EA-4837-8594-02126FB22802}" srcOrd="3" destOrd="0" presId="urn:microsoft.com/office/officeart/2005/8/layout/hierarchy2"/>
    <dgm:cxn modelId="{ADEBC7F2-B666-4410-8E15-1887F5FCD6C6}" type="presParOf" srcId="{CE51ADE2-01EA-4837-8594-02126FB22802}" destId="{8D39C8BB-8B52-4065-B68D-F959BD6BAD5F}" srcOrd="0" destOrd="0" presId="urn:microsoft.com/office/officeart/2005/8/layout/hierarchy2"/>
    <dgm:cxn modelId="{FC30A612-3463-45FB-B0E5-628CA98A94D7}" type="presParOf" srcId="{CE51ADE2-01EA-4837-8594-02126FB22802}" destId="{CFEC8382-56F5-4C71-9C6D-CB64D63805FA}" srcOrd="1" destOrd="0" presId="urn:microsoft.com/office/officeart/2005/8/layout/hierarchy2"/>
    <dgm:cxn modelId="{EABC9AC6-B53C-47E6-8DD4-3459FE278D43}" type="presParOf" srcId="{19BD2A52-BC6E-405D-B0EF-A155061F5C92}" destId="{E7F43F98-0832-47EA-8E93-F51F10AC8664}" srcOrd="4" destOrd="0" presId="urn:microsoft.com/office/officeart/2005/8/layout/hierarchy2"/>
    <dgm:cxn modelId="{09D80C30-38CA-4978-AEE2-BF79B2B0DBB9}" type="presParOf" srcId="{E7F43F98-0832-47EA-8E93-F51F10AC8664}" destId="{465D418D-159A-468E-BF9C-6099146EA7BC}" srcOrd="0" destOrd="0" presId="urn:microsoft.com/office/officeart/2005/8/layout/hierarchy2"/>
    <dgm:cxn modelId="{B0B865B0-9532-4D56-8105-6D9F88DB62A8}" type="presParOf" srcId="{19BD2A52-BC6E-405D-B0EF-A155061F5C92}" destId="{E21F72F3-648C-4AA8-A2A0-462E455ECA91}" srcOrd="5" destOrd="0" presId="urn:microsoft.com/office/officeart/2005/8/layout/hierarchy2"/>
    <dgm:cxn modelId="{49412B81-C360-4B8C-98F7-85BC42044A8F}" type="presParOf" srcId="{E21F72F3-648C-4AA8-A2A0-462E455ECA91}" destId="{9045E38D-0801-48C0-B8B5-016393298731}" srcOrd="0" destOrd="0" presId="urn:microsoft.com/office/officeart/2005/8/layout/hierarchy2"/>
    <dgm:cxn modelId="{F67224D2-5996-4E84-A455-2F0780762EB1}" type="presParOf" srcId="{E21F72F3-648C-4AA8-A2A0-462E455ECA91}" destId="{2F42A06A-5C22-4A73-A56C-1EADC38E1240}" srcOrd="1" destOrd="0" presId="urn:microsoft.com/office/officeart/2005/8/layout/hierarchy2"/>
    <dgm:cxn modelId="{4CC45CFD-2ED3-42D1-9C79-24BD7AB1589A}" type="presParOf" srcId="{19BD2A52-BC6E-405D-B0EF-A155061F5C92}" destId="{FD1D739E-8B38-47DF-9648-0C9187919C06}" srcOrd="6" destOrd="0" presId="urn:microsoft.com/office/officeart/2005/8/layout/hierarchy2"/>
    <dgm:cxn modelId="{9C5EF995-F199-4C13-B532-631E859CBF20}" type="presParOf" srcId="{FD1D739E-8B38-47DF-9648-0C9187919C06}" destId="{C8115AF3-EC0D-4C38-AFF0-F8A5A93831D5}" srcOrd="0" destOrd="0" presId="urn:microsoft.com/office/officeart/2005/8/layout/hierarchy2"/>
    <dgm:cxn modelId="{440F5D31-BDD6-4879-A47B-A84AA26055AB}" type="presParOf" srcId="{19BD2A52-BC6E-405D-B0EF-A155061F5C92}" destId="{97BA3678-B359-4D4A-A466-8E8CFA1C75A1}" srcOrd="7" destOrd="0" presId="urn:microsoft.com/office/officeart/2005/8/layout/hierarchy2"/>
    <dgm:cxn modelId="{B54637D5-A86C-45EC-94A3-25EA29A4A4CA}" type="presParOf" srcId="{97BA3678-B359-4D4A-A466-8E8CFA1C75A1}" destId="{C5E03B44-FC00-4C07-B77B-C7EAC74CAFEE}" srcOrd="0" destOrd="0" presId="urn:microsoft.com/office/officeart/2005/8/layout/hierarchy2"/>
    <dgm:cxn modelId="{72430EF0-6340-46BB-B327-D529C8522085}" type="presParOf" srcId="{97BA3678-B359-4D4A-A466-8E8CFA1C75A1}" destId="{87F3E712-E605-4AE6-AE45-7E0AE64F87B7}" srcOrd="1" destOrd="0" presId="urn:microsoft.com/office/officeart/2005/8/layout/hierarchy2"/>
    <dgm:cxn modelId="{6E279D63-0B58-4A96-B13D-3854AF68B474}" type="presParOf" srcId="{DF83A131-E4C9-49FA-8FE5-EF0662AC3959}" destId="{6BB9FCEE-5A04-42E4-8830-042BA25D1A24}" srcOrd="2" destOrd="0" presId="urn:microsoft.com/office/officeart/2005/8/layout/hierarchy2"/>
    <dgm:cxn modelId="{6EFCA8E7-6603-4E35-9002-980B7CB94B7E}" type="presParOf" srcId="{6BB9FCEE-5A04-42E4-8830-042BA25D1A24}" destId="{6D366BF2-4B95-43EF-98B8-30E1629D959D}" srcOrd="0" destOrd="0" presId="urn:microsoft.com/office/officeart/2005/8/layout/hierarchy2"/>
    <dgm:cxn modelId="{179EBA5F-E626-4990-B1D6-AB6FE0482174}" type="presParOf" srcId="{DF83A131-E4C9-49FA-8FE5-EF0662AC3959}" destId="{D2A40F25-01E6-4786-A45E-A668EAA45087}" srcOrd="3" destOrd="0" presId="urn:microsoft.com/office/officeart/2005/8/layout/hierarchy2"/>
    <dgm:cxn modelId="{69BD8706-3498-487F-89A5-4349F6DE4BB3}" type="presParOf" srcId="{D2A40F25-01E6-4786-A45E-A668EAA45087}" destId="{96DC96DE-73CD-46B4-AD87-A8A8F19BCDA7}" srcOrd="0" destOrd="0" presId="urn:microsoft.com/office/officeart/2005/8/layout/hierarchy2"/>
    <dgm:cxn modelId="{358B4DA6-51E5-4825-85D9-5BFF29AE46CC}" type="presParOf" srcId="{D2A40F25-01E6-4786-A45E-A668EAA45087}" destId="{9E658581-C601-47BF-9503-9899FEDFE898}" srcOrd="1" destOrd="0" presId="urn:microsoft.com/office/officeart/2005/8/layout/hierarchy2"/>
    <dgm:cxn modelId="{B2FDD7B4-62D0-432B-8917-FDF552AF94C1}" type="presParOf" srcId="{9E658581-C601-47BF-9503-9899FEDFE898}" destId="{C9C1B20F-3713-40F9-8C53-CF47B14DD2E3}" srcOrd="0" destOrd="0" presId="urn:microsoft.com/office/officeart/2005/8/layout/hierarchy2"/>
    <dgm:cxn modelId="{B69179F4-06AE-4869-897A-BA45E66AE5F8}" type="presParOf" srcId="{C9C1B20F-3713-40F9-8C53-CF47B14DD2E3}" destId="{54A9D591-2A54-43C7-8138-4A738F33986C}" srcOrd="0" destOrd="0" presId="urn:microsoft.com/office/officeart/2005/8/layout/hierarchy2"/>
    <dgm:cxn modelId="{64018A1A-2DF5-413F-B7F9-C2737DB4709E}" type="presParOf" srcId="{9E658581-C601-47BF-9503-9899FEDFE898}" destId="{78C002F7-AA98-4157-BEE3-D3EB46D5CF31}" srcOrd="1" destOrd="0" presId="urn:microsoft.com/office/officeart/2005/8/layout/hierarchy2"/>
    <dgm:cxn modelId="{F362CE3B-FC18-4282-96DF-4DA97490D539}" type="presParOf" srcId="{78C002F7-AA98-4157-BEE3-D3EB46D5CF31}" destId="{FF61000E-0F0D-4560-9127-3F61F99C71D8}" srcOrd="0" destOrd="0" presId="urn:microsoft.com/office/officeart/2005/8/layout/hierarchy2"/>
    <dgm:cxn modelId="{3D38D720-017C-4772-837F-553C9915F6BF}" type="presParOf" srcId="{78C002F7-AA98-4157-BEE3-D3EB46D5CF31}" destId="{3FC466E1-C11A-477E-8524-0BA403B40FA3}" srcOrd="1" destOrd="0" presId="urn:microsoft.com/office/officeart/2005/8/layout/hierarchy2"/>
    <dgm:cxn modelId="{243C16B4-4F2C-4A98-88AA-68ACF12A0B1B}" type="presParOf" srcId="{9E658581-C601-47BF-9503-9899FEDFE898}" destId="{F6A96B6E-097D-4B8A-AF02-C49ED739E813}" srcOrd="2" destOrd="0" presId="urn:microsoft.com/office/officeart/2005/8/layout/hierarchy2"/>
    <dgm:cxn modelId="{6304DB51-0984-46DD-8469-A482709F94CD}" type="presParOf" srcId="{F6A96B6E-097D-4B8A-AF02-C49ED739E813}" destId="{47D1E396-9920-493B-B78F-7957EE25FA30}" srcOrd="0" destOrd="0" presId="urn:microsoft.com/office/officeart/2005/8/layout/hierarchy2"/>
    <dgm:cxn modelId="{AEF4EB42-9D6F-4A0B-86B4-C1C9B1006011}" type="presParOf" srcId="{9E658581-C601-47BF-9503-9899FEDFE898}" destId="{5893E21C-D219-459E-9711-167F66543C11}" srcOrd="3" destOrd="0" presId="urn:microsoft.com/office/officeart/2005/8/layout/hierarchy2"/>
    <dgm:cxn modelId="{BD33586A-93F7-4789-8781-CE3D098BD0EC}" type="presParOf" srcId="{5893E21C-D219-459E-9711-167F66543C11}" destId="{16BAB234-87FA-4F36-AA20-7EBDB67F946D}" srcOrd="0" destOrd="0" presId="urn:microsoft.com/office/officeart/2005/8/layout/hierarchy2"/>
    <dgm:cxn modelId="{71D3B309-259D-4C81-80BC-F302E3B24633}" type="presParOf" srcId="{5893E21C-D219-459E-9711-167F66543C11}" destId="{741B4E48-C15E-4B97-B6BD-93BC240A1B1A}" srcOrd="1" destOrd="0" presId="urn:microsoft.com/office/officeart/2005/8/layout/hierarchy2"/>
    <dgm:cxn modelId="{41A54ED3-7608-4A5E-8AC5-27F52AE01F6D}" type="presParOf" srcId="{9E658581-C601-47BF-9503-9899FEDFE898}" destId="{7BA11A16-6227-4631-A5A8-C2A0E42EDD52}" srcOrd="4" destOrd="0" presId="urn:microsoft.com/office/officeart/2005/8/layout/hierarchy2"/>
    <dgm:cxn modelId="{BC1EA0F9-9358-4E23-9AF9-FC8C54A56271}" type="presParOf" srcId="{7BA11A16-6227-4631-A5A8-C2A0E42EDD52}" destId="{4E6BA2B2-C8B7-476E-804E-617CCA1B5A11}" srcOrd="0" destOrd="0" presId="urn:microsoft.com/office/officeart/2005/8/layout/hierarchy2"/>
    <dgm:cxn modelId="{EFD7FC38-3F3C-477C-85D0-BF7B1452FCCB}" type="presParOf" srcId="{9E658581-C601-47BF-9503-9899FEDFE898}" destId="{26945F86-D653-441E-8410-F7E25D2D4907}" srcOrd="5" destOrd="0" presId="urn:microsoft.com/office/officeart/2005/8/layout/hierarchy2"/>
    <dgm:cxn modelId="{A9D8B9BD-93BD-4419-99B2-995FB7D341D6}" type="presParOf" srcId="{26945F86-D653-441E-8410-F7E25D2D4907}" destId="{BBA9BF92-5390-4963-BEC3-9FA047F7B932}" srcOrd="0" destOrd="0" presId="urn:microsoft.com/office/officeart/2005/8/layout/hierarchy2"/>
    <dgm:cxn modelId="{A4C8E191-A302-4013-99A6-CBCD74C5BEE6}" type="presParOf" srcId="{26945F86-D653-441E-8410-F7E25D2D4907}" destId="{3FCAA87B-E9A2-492F-8D40-D5886799116C}" srcOrd="1" destOrd="0" presId="urn:microsoft.com/office/officeart/2005/8/layout/hierarchy2"/>
    <dgm:cxn modelId="{11EF82A3-221D-408D-86A6-5858B922E45C}" type="presParOf" srcId="{9E658581-C601-47BF-9503-9899FEDFE898}" destId="{30F95A6B-A4D2-4D08-9D8D-2662C2383CE8}" srcOrd="6" destOrd="0" presId="urn:microsoft.com/office/officeart/2005/8/layout/hierarchy2"/>
    <dgm:cxn modelId="{D4E4A68B-DF61-4EA4-9014-191F7EA7AF70}" type="presParOf" srcId="{30F95A6B-A4D2-4D08-9D8D-2662C2383CE8}" destId="{0FCACCDB-9423-4D93-B834-370584011E0C}" srcOrd="0" destOrd="0" presId="urn:microsoft.com/office/officeart/2005/8/layout/hierarchy2"/>
    <dgm:cxn modelId="{B83BD818-A532-405A-A090-C360D2413340}" type="presParOf" srcId="{9E658581-C601-47BF-9503-9899FEDFE898}" destId="{C75DDE3A-EDDB-408A-87C8-685732E94E30}" srcOrd="7" destOrd="0" presId="urn:microsoft.com/office/officeart/2005/8/layout/hierarchy2"/>
    <dgm:cxn modelId="{3A7D7CB4-FFDE-472F-9A0D-3ED95A6B2635}" type="presParOf" srcId="{C75DDE3A-EDDB-408A-87C8-685732E94E30}" destId="{A180198C-854A-4E95-A7DB-1AF22BF71EEC}" srcOrd="0" destOrd="0" presId="urn:microsoft.com/office/officeart/2005/8/layout/hierarchy2"/>
    <dgm:cxn modelId="{96BC564D-FC31-4274-811C-CC2708B9341D}" type="presParOf" srcId="{C75DDE3A-EDDB-408A-87C8-685732E94E30}" destId="{23D0E80F-63FA-4EA4-8254-837933EC856E}"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4806E023-9B04-4853-9835-9E3FFBF9B10F}" type="doc">
      <dgm:prSet loTypeId="urn:microsoft.com/office/officeart/2009/3/layout/SubStepProcess" loCatId="process" qsTypeId="urn:microsoft.com/office/officeart/2005/8/quickstyle/simple2" qsCatId="simple" csTypeId="urn:microsoft.com/office/officeart/2005/8/colors/accent3_1" csCatId="accent3"/>
      <dgm:spPr/>
      <dgm:t>
        <a:bodyPr/>
        <a:lstStyle/>
        <a:p>
          <a:endParaRPr lang="en-IN"/>
        </a:p>
      </dgm:t>
    </dgm:pt>
    <dgm:pt modelId="{4B506593-D4DA-4E52-94E9-87CFBFD91A3B}">
      <dgm:prSet/>
      <dgm:spPr/>
      <dgm:t>
        <a:bodyPr/>
        <a:lstStyle/>
        <a:p>
          <a:pPr rtl="0"/>
          <a:r>
            <a:rPr lang="en-IN"/>
            <a:t>Subjective factors</a:t>
          </a:r>
        </a:p>
      </dgm:t>
    </dgm:pt>
    <dgm:pt modelId="{D85A58E2-FBA3-4FC2-B79F-4CCD3C0408BC}" type="parTrans" cxnId="{AB34C6F2-42A3-447D-AE6B-B3A79467EED4}">
      <dgm:prSet/>
      <dgm:spPr/>
      <dgm:t>
        <a:bodyPr/>
        <a:lstStyle/>
        <a:p>
          <a:endParaRPr lang="en-IN"/>
        </a:p>
      </dgm:t>
    </dgm:pt>
    <dgm:pt modelId="{98D0DC40-4FC0-4329-8B61-5D87137A6676}" type="sibTrans" cxnId="{AB34C6F2-42A3-447D-AE6B-B3A79467EED4}">
      <dgm:prSet/>
      <dgm:spPr/>
      <dgm:t>
        <a:bodyPr/>
        <a:lstStyle/>
        <a:p>
          <a:endParaRPr lang="en-IN"/>
        </a:p>
      </dgm:t>
    </dgm:pt>
    <dgm:pt modelId="{34E5BF7C-ACDB-4B47-B488-E38EB28DDF95}">
      <dgm:prSet/>
      <dgm:spPr/>
      <dgm:t>
        <a:bodyPr/>
        <a:lstStyle/>
        <a:p>
          <a:pPr rtl="0"/>
          <a:r>
            <a:rPr lang="en-IN"/>
            <a:t>Personal factors of top management</a:t>
          </a:r>
        </a:p>
      </dgm:t>
    </dgm:pt>
    <dgm:pt modelId="{9CA6324D-3608-4D92-9854-9013A4511DB7}" type="parTrans" cxnId="{5F696749-908B-499A-B0D5-A5A9F81AA79E}">
      <dgm:prSet/>
      <dgm:spPr/>
      <dgm:t>
        <a:bodyPr/>
        <a:lstStyle/>
        <a:p>
          <a:endParaRPr lang="en-IN"/>
        </a:p>
      </dgm:t>
    </dgm:pt>
    <dgm:pt modelId="{0BC8B297-4C5E-49BC-ADAA-0E85D624DC6F}" type="sibTrans" cxnId="{5F696749-908B-499A-B0D5-A5A9F81AA79E}">
      <dgm:prSet/>
      <dgm:spPr/>
      <dgm:t>
        <a:bodyPr/>
        <a:lstStyle/>
        <a:p>
          <a:endParaRPr lang="en-IN"/>
        </a:p>
      </dgm:t>
    </dgm:pt>
    <dgm:pt modelId="{4EAB8FE1-CDE0-4760-B452-61600C33A4BC}">
      <dgm:prSet/>
      <dgm:spPr/>
      <dgm:t>
        <a:bodyPr/>
        <a:lstStyle/>
        <a:p>
          <a:pPr rtl="0"/>
          <a:r>
            <a:rPr lang="en-IN"/>
            <a:t>Past organizational strategies</a:t>
          </a:r>
        </a:p>
      </dgm:t>
    </dgm:pt>
    <dgm:pt modelId="{F1C0150B-F7D3-427C-BB92-03F6490D7E60}" type="parTrans" cxnId="{7F2821FD-446B-4CCB-BEE6-AA29CFE02D96}">
      <dgm:prSet/>
      <dgm:spPr/>
      <dgm:t>
        <a:bodyPr/>
        <a:lstStyle/>
        <a:p>
          <a:endParaRPr lang="en-IN"/>
        </a:p>
      </dgm:t>
    </dgm:pt>
    <dgm:pt modelId="{37F2ED6B-90BE-48A8-A46A-8B35B308A992}" type="sibTrans" cxnId="{7F2821FD-446B-4CCB-BEE6-AA29CFE02D96}">
      <dgm:prSet/>
      <dgm:spPr/>
      <dgm:t>
        <a:bodyPr/>
        <a:lstStyle/>
        <a:p>
          <a:endParaRPr lang="en-IN"/>
        </a:p>
      </dgm:t>
    </dgm:pt>
    <dgm:pt modelId="{2EC146A4-9C9B-4583-A021-36FFC1603061}">
      <dgm:prSet/>
      <dgm:spPr/>
      <dgm:t>
        <a:bodyPr/>
        <a:lstStyle/>
        <a:p>
          <a:pPr rtl="0"/>
          <a:r>
            <a:rPr lang="en-IN"/>
            <a:t>Value system of top management</a:t>
          </a:r>
        </a:p>
      </dgm:t>
    </dgm:pt>
    <dgm:pt modelId="{F4563C91-82CE-4E42-BA8F-FAF1F7D39FAE}" type="parTrans" cxnId="{D9B51005-23FA-4291-8F51-2AD519E54DCB}">
      <dgm:prSet/>
      <dgm:spPr/>
      <dgm:t>
        <a:bodyPr/>
        <a:lstStyle/>
        <a:p>
          <a:endParaRPr lang="en-IN"/>
        </a:p>
      </dgm:t>
    </dgm:pt>
    <dgm:pt modelId="{259193A0-5A9B-4F45-A9AC-BAA5E6156F15}" type="sibTrans" cxnId="{D9B51005-23FA-4291-8F51-2AD519E54DCB}">
      <dgm:prSet/>
      <dgm:spPr/>
      <dgm:t>
        <a:bodyPr/>
        <a:lstStyle/>
        <a:p>
          <a:endParaRPr lang="en-IN"/>
        </a:p>
      </dgm:t>
    </dgm:pt>
    <dgm:pt modelId="{7BEF6C06-8A44-4C77-BAE4-C66D4CC18B18}">
      <dgm:prSet/>
      <dgm:spPr/>
      <dgm:t>
        <a:bodyPr/>
        <a:lstStyle/>
        <a:p>
          <a:pPr rtl="0"/>
          <a:r>
            <a:rPr lang="en-IN"/>
            <a:t>Attitude towards risk </a:t>
          </a:r>
        </a:p>
      </dgm:t>
    </dgm:pt>
    <dgm:pt modelId="{6593B3E7-5FAC-4B2C-8862-DED68571998B}" type="parTrans" cxnId="{423E4791-0930-49B6-B75B-70D9EDA1FB4D}">
      <dgm:prSet/>
      <dgm:spPr/>
      <dgm:t>
        <a:bodyPr/>
        <a:lstStyle/>
        <a:p>
          <a:endParaRPr lang="en-IN"/>
        </a:p>
      </dgm:t>
    </dgm:pt>
    <dgm:pt modelId="{D3E991D2-86E7-4B2C-9019-7D3BBDC322C8}" type="sibTrans" cxnId="{423E4791-0930-49B6-B75B-70D9EDA1FB4D}">
      <dgm:prSet/>
      <dgm:spPr/>
      <dgm:t>
        <a:bodyPr/>
        <a:lstStyle/>
        <a:p>
          <a:endParaRPr lang="en-IN"/>
        </a:p>
      </dgm:t>
    </dgm:pt>
    <dgm:pt modelId="{CD9007EE-F95E-49B5-9E2D-0E3E03820294}">
      <dgm:prSet/>
      <dgm:spPr/>
      <dgm:t>
        <a:bodyPr/>
        <a:lstStyle/>
        <a:p>
          <a:pPr rtl="0"/>
          <a:r>
            <a:rPr lang="en-IN"/>
            <a:t>Internal politics</a:t>
          </a:r>
        </a:p>
      </dgm:t>
    </dgm:pt>
    <dgm:pt modelId="{19CBE8A7-3A6E-49A3-B831-0996EBCBF6E8}" type="parTrans" cxnId="{745A3DF1-8D4C-4384-83E3-E4AEDD80A204}">
      <dgm:prSet/>
      <dgm:spPr/>
      <dgm:t>
        <a:bodyPr/>
        <a:lstStyle/>
        <a:p>
          <a:endParaRPr lang="en-IN"/>
        </a:p>
      </dgm:t>
    </dgm:pt>
    <dgm:pt modelId="{C5073CF4-9D4C-4CF1-B4FE-EF41C98E34AA}" type="sibTrans" cxnId="{745A3DF1-8D4C-4384-83E3-E4AEDD80A204}">
      <dgm:prSet/>
      <dgm:spPr/>
      <dgm:t>
        <a:bodyPr/>
        <a:lstStyle/>
        <a:p>
          <a:endParaRPr lang="en-IN"/>
        </a:p>
      </dgm:t>
    </dgm:pt>
    <dgm:pt modelId="{3EFB7178-D918-4DC7-9E27-684BA6A5A807}">
      <dgm:prSet/>
      <dgm:spPr/>
      <dgm:t>
        <a:bodyPr/>
        <a:lstStyle/>
        <a:p>
          <a:pPr rtl="0"/>
          <a:r>
            <a:rPr lang="en-IN"/>
            <a:t>Timing considerations</a:t>
          </a:r>
        </a:p>
      </dgm:t>
    </dgm:pt>
    <dgm:pt modelId="{DA3CEAA6-EE10-46F3-B358-69DDE631C59E}" type="parTrans" cxnId="{4753F242-EF6F-4EF9-B0EB-4B6A9DA0B4D6}">
      <dgm:prSet/>
      <dgm:spPr/>
      <dgm:t>
        <a:bodyPr/>
        <a:lstStyle/>
        <a:p>
          <a:endParaRPr lang="en-IN"/>
        </a:p>
      </dgm:t>
    </dgm:pt>
    <dgm:pt modelId="{26ED9C1D-CC00-41F5-AC06-302788765C12}" type="sibTrans" cxnId="{4753F242-EF6F-4EF9-B0EB-4B6A9DA0B4D6}">
      <dgm:prSet/>
      <dgm:spPr/>
      <dgm:t>
        <a:bodyPr/>
        <a:lstStyle/>
        <a:p>
          <a:endParaRPr lang="en-IN"/>
        </a:p>
      </dgm:t>
    </dgm:pt>
    <dgm:pt modelId="{94E82B7E-E8AC-4AAC-88F8-2C6B50D834FB}" type="pres">
      <dgm:prSet presAssocID="{4806E023-9B04-4853-9835-9E3FFBF9B10F}" presName="Name0" presStyleCnt="0">
        <dgm:presLayoutVars>
          <dgm:chMax val="7"/>
          <dgm:dir/>
          <dgm:animOne val="branch"/>
        </dgm:presLayoutVars>
      </dgm:prSet>
      <dgm:spPr/>
    </dgm:pt>
    <dgm:pt modelId="{F6338CBF-E8C1-40D1-957D-69902740A5CE}" type="pres">
      <dgm:prSet presAssocID="{4B506593-D4DA-4E52-94E9-87CFBFD91A3B}" presName="parTx1" presStyleLbl="node1" presStyleIdx="0" presStyleCnt="1"/>
      <dgm:spPr/>
    </dgm:pt>
    <dgm:pt modelId="{B7AC7AED-F176-414A-B178-96F06A8F9C25}" type="pres">
      <dgm:prSet presAssocID="{4B506593-D4DA-4E52-94E9-87CFBFD91A3B}" presName="spPre1" presStyleCnt="0"/>
      <dgm:spPr/>
    </dgm:pt>
    <dgm:pt modelId="{C959B1E7-4A4F-471A-BBF5-7866FB54C4D2}" type="pres">
      <dgm:prSet presAssocID="{4B506593-D4DA-4E52-94E9-87CFBFD91A3B}" presName="chLin1" presStyleCnt="0"/>
      <dgm:spPr/>
    </dgm:pt>
    <dgm:pt modelId="{511973E0-0D58-4634-8964-FFB13CB95761}" type="pres">
      <dgm:prSet presAssocID="{9CA6324D-3608-4D92-9854-9013A4511DB7}" presName="Name11" presStyleLbl="parChTrans1D1" presStyleIdx="0" presStyleCnt="12"/>
      <dgm:spPr/>
    </dgm:pt>
    <dgm:pt modelId="{FA1F0737-E9A6-4F82-8798-A364C7108EBF}" type="pres">
      <dgm:prSet presAssocID="{34E5BF7C-ACDB-4B47-B488-E38EB28DDF95}" presName="txAndLines1" presStyleCnt="0"/>
      <dgm:spPr/>
    </dgm:pt>
    <dgm:pt modelId="{15C01361-3EA8-473B-A898-91F5667FFBBF}" type="pres">
      <dgm:prSet presAssocID="{34E5BF7C-ACDB-4B47-B488-E38EB28DDF95}" presName="anchor1" presStyleCnt="0"/>
      <dgm:spPr/>
    </dgm:pt>
    <dgm:pt modelId="{3EEB3CF2-32D1-49F3-AD36-4E92E1413818}" type="pres">
      <dgm:prSet presAssocID="{34E5BF7C-ACDB-4B47-B488-E38EB28DDF95}" presName="backup1" presStyleCnt="0"/>
      <dgm:spPr/>
    </dgm:pt>
    <dgm:pt modelId="{BAB917D0-30BB-4322-991C-4CEF008BD64C}" type="pres">
      <dgm:prSet presAssocID="{34E5BF7C-ACDB-4B47-B488-E38EB28DDF95}" presName="preLine1" presStyleLbl="parChTrans1D1" presStyleIdx="1" presStyleCnt="12"/>
      <dgm:spPr/>
    </dgm:pt>
    <dgm:pt modelId="{4A71E5C8-8F0B-4D36-B753-20B8DFC6AED8}" type="pres">
      <dgm:prSet presAssocID="{34E5BF7C-ACDB-4B47-B488-E38EB28DDF95}" presName="desTx1" presStyleLbl="revTx" presStyleIdx="0" presStyleCnt="0">
        <dgm:presLayoutVars>
          <dgm:bulletEnabled val="1"/>
        </dgm:presLayoutVars>
      </dgm:prSet>
      <dgm:spPr/>
    </dgm:pt>
    <dgm:pt modelId="{28A9BE85-2AC3-4E6B-A5BA-B7F07B420CFB}" type="pres">
      <dgm:prSet presAssocID="{F1C0150B-F7D3-427C-BB92-03F6490D7E60}" presName="Name11" presStyleLbl="parChTrans1D1" presStyleIdx="2" presStyleCnt="12"/>
      <dgm:spPr/>
    </dgm:pt>
    <dgm:pt modelId="{4D0D7B62-021C-4B38-B597-0222599C427C}" type="pres">
      <dgm:prSet presAssocID="{4EAB8FE1-CDE0-4760-B452-61600C33A4BC}" presName="txAndLines1" presStyleCnt="0"/>
      <dgm:spPr/>
    </dgm:pt>
    <dgm:pt modelId="{4837DC16-6D5D-45F3-B93C-DB07AB511E02}" type="pres">
      <dgm:prSet presAssocID="{4EAB8FE1-CDE0-4760-B452-61600C33A4BC}" presName="anchor1" presStyleCnt="0"/>
      <dgm:spPr/>
    </dgm:pt>
    <dgm:pt modelId="{9D316CEB-D3D4-4EA2-8DFD-616F11D01431}" type="pres">
      <dgm:prSet presAssocID="{4EAB8FE1-CDE0-4760-B452-61600C33A4BC}" presName="backup1" presStyleCnt="0"/>
      <dgm:spPr/>
    </dgm:pt>
    <dgm:pt modelId="{07389543-499F-4959-B350-5790EBA7B4C7}" type="pres">
      <dgm:prSet presAssocID="{4EAB8FE1-CDE0-4760-B452-61600C33A4BC}" presName="preLine1" presStyleLbl="parChTrans1D1" presStyleIdx="3" presStyleCnt="12"/>
      <dgm:spPr/>
    </dgm:pt>
    <dgm:pt modelId="{07C80D51-A243-4C4B-9DDE-730A8D10E826}" type="pres">
      <dgm:prSet presAssocID="{4EAB8FE1-CDE0-4760-B452-61600C33A4BC}" presName="desTx1" presStyleLbl="revTx" presStyleIdx="0" presStyleCnt="0">
        <dgm:presLayoutVars>
          <dgm:bulletEnabled val="1"/>
        </dgm:presLayoutVars>
      </dgm:prSet>
      <dgm:spPr/>
    </dgm:pt>
    <dgm:pt modelId="{AE4A8E0D-5D44-45BC-90EB-4000B33BE4EE}" type="pres">
      <dgm:prSet presAssocID="{F4563C91-82CE-4E42-BA8F-FAF1F7D39FAE}" presName="Name11" presStyleLbl="parChTrans1D1" presStyleIdx="4" presStyleCnt="12"/>
      <dgm:spPr/>
    </dgm:pt>
    <dgm:pt modelId="{A7900C19-C073-4A7D-B78B-447E05A366EB}" type="pres">
      <dgm:prSet presAssocID="{2EC146A4-9C9B-4583-A021-36FFC1603061}" presName="txAndLines1" presStyleCnt="0"/>
      <dgm:spPr/>
    </dgm:pt>
    <dgm:pt modelId="{6F21A2F5-63AC-40D7-ACA1-3E15DED92BC2}" type="pres">
      <dgm:prSet presAssocID="{2EC146A4-9C9B-4583-A021-36FFC1603061}" presName="anchor1" presStyleCnt="0"/>
      <dgm:spPr/>
    </dgm:pt>
    <dgm:pt modelId="{9BBDD351-2797-42E0-9C00-92668B4B301D}" type="pres">
      <dgm:prSet presAssocID="{2EC146A4-9C9B-4583-A021-36FFC1603061}" presName="backup1" presStyleCnt="0"/>
      <dgm:spPr/>
    </dgm:pt>
    <dgm:pt modelId="{A9DA2F2A-C450-473A-9F50-E9C287515203}" type="pres">
      <dgm:prSet presAssocID="{2EC146A4-9C9B-4583-A021-36FFC1603061}" presName="preLine1" presStyleLbl="parChTrans1D1" presStyleIdx="5" presStyleCnt="12"/>
      <dgm:spPr/>
    </dgm:pt>
    <dgm:pt modelId="{AA56C5BE-7765-4A70-ABC4-34C036E9240A}" type="pres">
      <dgm:prSet presAssocID="{2EC146A4-9C9B-4583-A021-36FFC1603061}" presName="desTx1" presStyleLbl="revTx" presStyleIdx="0" presStyleCnt="0">
        <dgm:presLayoutVars>
          <dgm:bulletEnabled val="1"/>
        </dgm:presLayoutVars>
      </dgm:prSet>
      <dgm:spPr/>
    </dgm:pt>
    <dgm:pt modelId="{8D394F4E-47CE-448E-9510-8D209CA78F53}" type="pres">
      <dgm:prSet presAssocID="{6593B3E7-5FAC-4B2C-8862-DED68571998B}" presName="Name11" presStyleLbl="parChTrans1D1" presStyleIdx="6" presStyleCnt="12"/>
      <dgm:spPr/>
    </dgm:pt>
    <dgm:pt modelId="{86BCA8DB-2013-4AD1-9135-FEAA633E7AE2}" type="pres">
      <dgm:prSet presAssocID="{7BEF6C06-8A44-4C77-BAE4-C66D4CC18B18}" presName="txAndLines1" presStyleCnt="0"/>
      <dgm:spPr/>
    </dgm:pt>
    <dgm:pt modelId="{2E7A7A85-1EA8-4C0E-8369-9C2407A2F5C3}" type="pres">
      <dgm:prSet presAssocID="{7BEF6C06-8A44-4C77-BAE4-C66D4CC18B18}" presName="anchor1" presStyleCnt="0"/>
      <dgm:spPr/>
    </dgm:pt>
    <dgm:pt modelId="{66155B4E-3611-4B3F-82DC-F3FCF1C62F4A}" type="pres">
      <dgm:prSet presAssocID="{7BEF6C06-8A44-4C77-BAE4-C66D4CC18B18}" presName="backup1" presStyleCnt="0"/>
      <dgm:spPr/>
    </dgm:pt>
    <dgm:pt modelId="{8D60467C-9F1B-487A-9BB9-4762DA5A507C}" type="pres">
      <dgm:prSet presAssocID="{7BEF6C06-8A44-4C77-BAE4-C66D4CC18B18}" presName="preLine1" presStyleLbl="parChTrans1D1" presStyleIdx="7" presStyleCnt="12"/>
      <dgm:spPr/>
    </dgm:pt>
    <dgm:pt modelId="{95C74DD7-C406-4C6C-947E-D162183CC6AC}" type="pres">
      <dgm:prSet presAssocID="{7BEF6C06-8A44-4C77-BAE4-C66D4CC18B18}" presName="desTx1" presStyleLbl="revTx" presStyleIdx="0" presStyleCnt="0">
        <dgm:presLayoutVars>
          <dgm:bulletEnabled val="1"/>
        </dgm:presLayoutVars>
      </dgm:prSet>
      <dgm:spPr/>
    </dgm:pt>
    <dgm:pt modelId="{5F563FA5-5369-49EE-A561-0606883D39A1}" type="pres">
      <dgm:prSet presAssocID="{19CBE8A7-3A6E-49A3-B831-0996EBCBF6E8}" presName="Name11" presStyleLbl="parChTrans1D1" presStyleIdx="8" presStyleCnt="12"/>
      <dgm:spPr/>
    </dgm:pt>
    <dgm:pt modelId="{31184854-E765-46EC-9DAF-1C6B3E889579}" type="pres">
      <dgm:prSet presAssocID="{CD9007EE-F95E-49B5-9E2D-0E3E03820294}" presName="txAndLines1" presStyleCnt="0"/>
      <dgm:spPr/>
    </dgm:pt>
    <dgm:pt modelId="{00878131-D433-4D06-805B-5DAD3DC8D818}" type="pres">
      <dgm:prSet presAssocID="{CD9007EE-F95E-49B5-9E2D-0E3E03820294}" presName="anchor1" presStyleCnt="0"/>
      <dgm:spPr/>
    </dgm:pt>
    <dgm:pt modelId="{5A50D008-4734-4ABE-A4D8-36240C405E27}" type="pres">
      <dgm:prSet presAssocID="{CD9007EE-F95E-49B5-9E2D-0E3E03820294}" presName="backup1" presStyleCnt="0"/>
      <dgm:spPr/>
    </dgm:pt>
    <dgm:pt modelId="{7D3C2156-E8BB-48FA-9430-FA504C51674D}" type="pres">
      <dgm:prSet presAssocID="{CD9007EE-F95E-49B5-9E2D-0E3E03820294}" presName="preLine1" presStyleLbl="parChTrans1D1" presStyleIdx="9" presStyleCnt="12"/>
      <dgm:spPr/>
    </dgm:pt>
    <dgm:pt modelId="{FEA33C6C-7C2D-4EA2-AAF7-5A03C1B48156}" type="pres">
      <dgm:prSet presAssocID="{CD9007EE-F95E-49B5-9E2D-0E3E03820294}" presName="desTx1" presStyleLbl="revTx" presStyleIdx="0" presStyleCnt="0">
        <dgm:presLayoutVars>
          <dgm:bulletEnabled val="1"/>
        </dgm:presLayoutVars>
      </dgm:prSet>
      <dgm:spPr/>
    </dgm:pt>
    <dgm:pt modelId="{E4E6D164-C384-4197-9EE1-EABB67A27783}" type="pres">
      <dgm:prSet presAssocID="{DA3CEAA6-EE10-46F3-B358-69DDE631C59E}" presName="Name11" presStyleLbl="parChTrans1D1" presStyleIdx="10" presStyleCnt="12"/>
      <dgm:spPr/>
    </dgm:pt>
    <dgm:pt modelId="{44C3F90E-8D13-42BE-94DC-E3ED4D82F1F2}" type="pres">
      <dgm:prSet presAssocID="{3EFB7178-D918-4DC7-9E27-684BA6A5A807}" presName="txAndLines1" presStyleCnt="0"/>
      <dgm:spPr/>
    </dgm:pt>
    <dgm:pt modelId="{6F539C93-C1A1-4B99-A8FE-186A35A32299}" type="pres">
      <dgm:prSet presAssocID="{3EFB7178-D918-4DC7-9E27-684BA6A5A807}" presName="anchor1" presStyleCnt="0"/>
      <dgm:spPr/>
    </dgm:pt>
    <dgm:pt modelId="{329050ED-5AB0-4763-8D38-2F0E50D52105}" type="pres">
      <dgm:prSet presAssocID="{3EFB7178-D918-4DC7-9E27-684BA6A5A807}" presName="backup1" presStyleCnt="0"/>
      <dgm:spPr/>
    </dgm:pt>
    <dgm:pt modelId="{F0806005-4C65-4B95-B909-9927050E3A33}" type="pres">
      <dgm:prSet presAssocID="{3EFB7178-D918-4DC7-9E27-684BA6A5A807}" presName="preLine1" presStyleLbl="parChTrans1D1" presStyleIdx="11" presStyleCnt="12"/>
      <dgm:spPr/>
    </dgm:pt>
    <dgm:pt modelId="{F4F04592-53F4-43BE-B9B1-BC1798A40217}" type="pres">
      <dgm:prSet presAssocID="{3EFB7178-D918-4DC7-9E27-684BA6A5A807}" presName="desTx1" presStyleLbl="revTx" presStyleIdx="0" presStyleCnt="0">
        <dgm:presLayoutVars>
          <dgm:bulletEnabled val="1"/>
        </dgm:presLayoutVars>
      </dgm:prSet>
      <dgm:spPr/>
    </dgm:pt>
  </dgm:ptLst>
  <dgm:cxnLst>
    <dgm:cxn modelId="{E42C2201-66A1-4167-B4B3-2E6D064581ED}" type="presOf" srcId="{4806E023-9B04-4853-9835-9E3FFBF9B10F}" destId="{94E82B7E-E8AC-4AAC-88F8-2C6B50D834FB}" srcOrd="0" destOrd="0" presId="urn:microsoft.com/office/officeart/2009/3/layout/SubStepProcess"/>
    <dgm:cxn modelId="{D9B51005-23FA-4291-8F51-2AD519E54DCB}" srcId="{4B506593-D4DA-4E52-94E9-87CFBFD91A3B}" destId="{2EC146A4-9C9B-4583-A021-36FFC1603061}" srcOrd="2" destOrd="0" parTransId="{F4563C91-82CE-4E42-BA8F-FAF1F7D39FAE}" sibTransId="{259193A0-5A9B-4F45-A9AC-BAA5E6156F15}"/>
    <dgm:cxn modelId="{BC153A06-584A-467E-83D8-E16B99B69674}" type="presOf" srcId="{4B506593-D4DA-4E52-94E9-87CFBFD91A3B}" destId="{F6338CBF-E8C1-40D1-957D-69902740A5CE}" srcOrd="0" destOrd="0" presId="urn:microsoft.com/office/officeart/2009/3/layout/SubStepProcess"/>
    <dgm:cxn modelId="{9D2BD012-CEA1-408C-A07F-66EA39D7BE26}" type="presOf" srcId="{4EAB8FE1-CDE0-4760-B452-61600C33A4BC}" destId="{07C80D51-A243-4C4B-9DDE-730A8D10E826}" srcOrd="0" destOrd="0" presId="urn:microsoft.com/office/officeart/2009/3/layout/SubStepProcess"/>
    <dgm:cxn modelId="{4753F242-EF6F-4EF9-B0EB-4B6A9DA0B4D6}" srcId="{4B506593-D4DA-4E52-94E9-87CFBFD91A3B}" destId="{3EFB7178-D918-4DC7-9E27-684BA6A5A807}" srcOrd="5" destOrd="0" parTransId="{DA3CEAA6-EE10-46F3-B358-69DDE631C59E}" sibTransId="{26ED9C1D-CC00-41F5-AC06-302788765C12}"/>
    <dgm:cxn modelId="{2718B743-9943-4343-AF72-5347FFF939D0}" type="presOf" srcId="{3EFB7178-D918-4DC7-9E27-684BA6A5A807}" destId="{F4F04592-53F4-43BE-B9B1-BC1798A40217}" srcOrd="0" destOrd="0" presId="urn:microsoft.com/office/officeart/2009/3/layout/SubStepProcess"/>
    <dgm:cxn modelId="{FC3FE743-7EC1-43EC-9C13-1CE95AD552B5}" type="presOf" srcId="{34E5BF7C-ACDB-4B47-B488-E38EB28DDF95}" destId="{4A71E5C8-8F0B-4D36-B753-20B8DFC6AED8}" srcOrd="0" destOrd="0" presId="urn:microsoft.com/office/officeart/2009/3/layout/SubStepProcess"/>
    <dgm:cxn modelId="{5F696749-908B-499A-B0D5-A5A9F81AA79E}" srcId="{4B506593-D4DA-4E52-94E9-87CFBFD91A3B}" destId="{34E5BF7C-ACDB-4B47-B488-E38EB28DDF95}" srcOrd="0" destOrd="0" parTransId="{9CA6324D-3608-4D92-9854-9013A4511DB7}" sibTransId="{0BC8B297-4C5E-49BC-ADAA-0E85D624DC6F}"/>
    <dgm:cxn modelId="{423E4791-0930-49B6-B75B-70D9EDA1FB4D}" srcId="{4B506593-D4DA-4E52-94E9-87CFBFD91A3B}" destId="{7BEF6C06-8A44-4C77-BAE4-C66D4CC18B18}" srcOrd="3" destOrd="0" parTransId="{6593B3E7-5FAC-4B2C-8862-DED68571998B}" sibTransId="{D3E991D2-86E7-4B2C-9019-7D3BBDC322C8}"/>
    <dgm:cxn modelId="{DCC3C191-91E8-4C6F-9A86-1C4DF12BE0FD}" type="presOf" srcId="{CD9007EE-F95E-49B5-9E2D-0E3E03820294}" destId="{FEA33C6C-7C2D-4EA2-AAF7-5A03C1B48156}" srcOrd="0" destOrd="0" presId="urn:microsoft.com/office/officeart/2009/3/layout/SubStepProcess"/>
    <dgm:cxn modelId="{BBA72AA0-FBF3-4924-B041-112FB4153041}" type="presOf" srcId="{2EC146A4-9C9B-4583-A021-36FFC1603061}" destId="{AA56C5BE-7765-4A70-ABC4-34C036E9240A}" srcOrd="0" destOrd="0" presId="urn:microsoft.com/office/officeart/2009/3/layout/SubStepProcess"/>
    <dgm:cxn modelId="{ADA928C6-0C22-4843-81EF-1BF8791C1687}" type="presOf" srcId="{7BEF6C06-8A44-4C77-BAE4-C66D4CC18B18}" destId="{95C74DD7-C406-4C6C-947E-D162183CC6AC}" srcOrd="0" destOrd="0" presId="urn:microsoft.com/office/officeart/2009/3/layout/SubStepProcess"/>
    <dgm:cxn modelId="{745A3DF1-8D4C-4384-83E3-E4AEDD80A204}" srcId="{4B506593-D4DA-4E52-94E9-87CFBFD91A3B}" destId="{CD9007EE-F95E-49B5-9E2D-0E3E03820294}" srcOrd="4" destOrd="0" parTransId="{19CBE8A7-3A6E-49A3-B831-0996EBCBF6E8}" sibTransId="{C5073CF4-9D4C-4CF1-B4FE-EF41C98E34AA}"/>
    <dgm:cxn modelId="{AB34C6F2-42A3-447D-AE6B-B3A79467EED4}" srcId="{4806E023-9B04-4853-9835-9E3FFBF9B10F}" destId="{4B506593-D4DA-4E52-94E9-87CFBFD91A3B}" srcOrd="0" destOrd="0" parTransId="{D85A58E2-FBA3-4FC2-B79F-4CCD3C0408BC}" sibTransId="{98D0DC40-4FC0-4329-8B61-5D87137A6676}"/>
    <dgm:cxn modelId="{7F2821FD-446B-4CCB-BEE6-AA29CFE02D96}" srcId="{4B506593-D4DA-4E52-94E9-87CFBFD91A3B}" destId="{4EAB8FE1-CDE0-4760-B452-61600C33A4BC}" srcOrd="1" destOrd="0" parTransId="{F1C0150B-F7D3-427C-BB92-03F6490D7E60}" sibTransId="{37F2ED6B-90BE-48A8-A46A-8B35B308A992}"/>
    <dgm:cxn modelId="{48B9D786-6BE1-499E-BFD7-8AB0E2D7EDC9}" type="presParOf" srcId="{94E82B7E-E8AC-4AAC-88F8-2C6B50D834FB}" destId="{F6338CBF-E8C1-40D1-957D-69902740A5CE}" srcOrd="0" destOrd="0" presId="urn:microsoft.com/office/officeart/2009/3/layout/SubStepProcess"/>
    <dgm:cxn modelId="{2206564D-F263-42F4-AACA-3BB38DD3F7D0}" type="presParOf" srcId="{94E82B7E-E8AC-4AAC-88F8-2C6B50D834FB}" destId="{B7AC7AED-F176-414A-B178-96F06A8F9C25}" srcOrd="1" destOrd="0" presId="urn:microsoft.com/office/officeart/2009/3/layout/SubStepProcess"/>
    <dgm:cxn modelId="{A7FF01D1-94E9-4368-86CB-E11BE434CB91}" type="presParOf" srcId="{94E82B7E-E8AC-4AAC-88F8-2C6B50D834FB}" destId="{C959B1E7-4A4F-471A-BBF5-7866FB54C4D2}" srcOrd="2" destOrd="0" presId="urn:microsoft.com/office/officeart/2009/3/layout/SubStepProcess"/>
    <dgm:cxn modelId="{904DBFFF-ADC1-4A36-82FE-5918EB56DB3A}" type="presParOf" srcId="{C959B1E7-4A4F-471A-BBF5-7866FB54C4D2}" destId="{511973E0-0D58-4634-8964-FFB13CB95761}" srcOrd="0" destOrd="0" presId="urn:microsoft.com/office/officeart/2009/3/layout/SubStepProcess"/>
    <dgm:cxn modelId="{55B34F56-B8C8-4186-AC7F-50B62D98DD67}" type="presParOf" srcId="{C959B1E7-4A4F-471A-BBF5-7866FB54C4D2}" destId="{FA1F0737-E9A6-4F82-8798-A364C7108EBF}" srcOrd="1" destOrd="0" presId="urn:microsoft.com/office/officeart/2009/3/layout/SubStepProcess"/>
    <dgm:cxn modelId="{70BA6F1C-A304-4AD9-9026-B7D01221527E}" type="presParOf" srcId="{FA1F0737-E9A6-4F82-8798-A364C7108EBF}" destId="{15C01361-3EA8-473B-A898-91F5667FFBBF}" srcOrd="0" destOrd="0" presId="urn:microsoft.com/office/officeart/2009/3/layout/SubStepProcess"/>
    <dgm:cxn modelId="{95A70A9F-2DC5-481D-A1CD-16B518C4A71A}" type="presParOf" srcId="{FA1F0737-E9A6-4F82-8798-A364C7108EBF}" destId="{3EEB3CF2-32D1-49F3-AD36-4E92E1413818}" srcOrd="1" destOrd="0" presId="urn:microsoft.com/office/officeart/2009/3/layout/SubStepProcess"/>
    <dgm:cxn modelId="{D62E25FA-6466-47BF-B94D-639E285375D9}" type="presParOf" srcId="{FA1F0737-E9A6-4F82-8798-A364C7108EBF}" destId="{BAB917D0-30BB-4322-991C-4CEF008BD64C}" srcOrd="2" destOrd="0" presId="urn:microsoft.com/office/officeart/2009/3/layout/SubStepProcess"/>
    <dgm:cxn modelId="{548F83BE-543D-460D-BB62-14F9E15D68EC}" type="presParOf" srcId="{FA1F0737-E9A6-4F82-8798-A364C7108EBF}" destId="{4A71E5C8-8F0B-4D36-B753-20B8DFC6AED8}" srcOrd="3" destOrd="0" presId="urn:microsoft.com/office/officeart/2009/3/layout/SubStepProcess"/>
    <dgm:cxn modelId="{F0B825D9-1C76-4F8E-91E3-740287EC7D2B}" type="presParOf" srcId="{C959B1E7-4A4F-471A-BBF5-7866FB54C4D2}" destId="{28A9BE85-2AC3-4E6B-A5BA-B7F07B420CFB}" srcOrd="2" destOrd="0" presId="urn:microsoft.com/office/officeart/2009/3/layout/SubStepProcess"/>
    <dgm:cxn modelId="{F5D8A820-76BA-4B82-B428-15F0840593D6}" type="presParOf" srcId="{C959B1E7-4A4F-471A-BBF5-7866FB54C4D2}" destId="{4D0D7B62-021C-4B38-B597-0222599C427C}" srcOrd="3" destOrd="0" presId="urn:microsoft.com/office/officeart/2009/3/layout/SubStepProcess"/>
    <dgm:cxn modelId="{C6440CE0-2EFE-4BE2-ADE1-6D2328C8DA32}" type="presParOf" srcId="{4D0D7B62-021C-4B38-B597-0222599C427C}" destId="{4837DC16-6D5D-45F3-B93C-DB07AB511E02}" srcOrd="0" destOrd="0" presId="urn:microsoft.com/office/officeart/2009/3/layout/SubStepProcess"/>
    <dgm:cxn modelId="{74235AE6-F098-465A-B7CA-173CA8116EBC}" type="presParOf" srcId="{4D0D7B62-021C-4B38-B597-0222599C427C}" destId="{9D316CEB-D3D4-4EA2-8DFD-616F11D01431}" srcOrd="1" destOrd="0" presId="urn:microsoft.com/office/officeart/2009/3/layout/SubStepProcess"/>
    <dgm:cxn modelId="{B5D0423B-5DF3-4DE3-AC42-AD23BBF1D672}" type="presParOf" srcId="{4D0D7B62-021C-4B38-B597-0222599C427C}" destId="{07389543-499F-4959-B350-5790EBA7B4C7}" srcOrd="2" destOrd="0" presId="urn:microsoft.com/office/officeart/2009/3/layout/SubStepProcess"/>
    <dgm:cxn modelId="{A725E08A-0AAC-4D4B-9964-BA1FE98920C1}" type="presParOf" srcId="{4D0D7B62-021C-4B38-B597-0222599C427C}" destId="{07C80D51-A243-4C4B-9DDE-730A8D10E826}" srcOrd="3" destOrd="0" presId="urn:microsoft.com/office/officeart/2009/3/layout/SubStepProcess"/>
    <dgm:cxn modelId="{051D3957-5DC7-4569-BDB2-51BFFFE89FF8}" type="presParOf" srcId="{C959B1E7-4A4F-471A-BBF5-7866FB54C4D2}" destId="{AE4A8E0D-5D44-45BC-90EB-4000B33BE4EE}" srcOrd="4" destOrd="0" presId="urn:microsoft.com/office/officeart/2009/3/layout/SubStepProcess"/>
    <dgm:cxn modelId="{BEF1C298-2F9F-44B0-813C-7B468C347014}" type="presParOf" srcId="{C959B1E7-4A4F-471A-BBF5-7866FB54C4D2}" destId="{A7900C19-C073-4A7D-B78B-447E05A366EB}" srcOrd="5" destOrd="0" presId="urn:microsoft.com/office/officeart/2009/3/layout/SubStepProcess"/>
    <dgm:cxn modelId="{3B43B7FD-B421-45A5-8C94-F5E9191B04A7}" type="presParOf" srcId="{A7900C19-C073-4A7D-B78B-447E05A366EB}" destId="{6F21A2F5-63AC-40D7-ACA1-3E15DED92BC2}" srcOrd="0" destOrd="0" presId="urn:microsoft.com/office/officeart/2009/3/layout/SubStepProcess"/>
    <dgm:cxn modelId="{A50E4FFD-0EAF-4D0A-B2BC-D862F676C9DB}" type="presParOf" srcId="{A7900C19-C073-4A7D-B78B-447E05A366EB}" destId="{9BBDD351-2797-42E0-9C00-92668B4B301D}" srcOrd="1" destOrd="0" presId="urn:microsoft.com/office/officeart/2009/3/layout/SubStepProcess"/>
    <dgm:cxn modelId="{AEF7C078-7868-42A2-8D96-EB912DDCF49E}" type="presParOf" srcId="{A7900C19-C073-4A7D-B78B-447E05A366EB}" destId="{A9DA2F2A-C450-473A-9F50-E9C287515203}" srcOrd="2" destOrd="0" presId="urn:microsoft.com/office/officeart/2009/3/layout/SubStepProcess"/>
    <dgm:cxn modelId="{2DF27011-58BB-44DC-BCCA-847A65FBEFD6}" type="presParOf" srcId="{A7900C19-C073-4A7D-B78B-447E05A366EB}" destId="{AA56C5BE-7765-4A70-ABC4-34C036E9240A}" srcOrd="3" destOrd="0" presId="urn:microsoft.com/office/officeart/2009/3/layout/SubStepProcess"/>
    <dgm:cxn modelId="{7490514A-E02F-43CD-BF26-FFBF662DC77B}" type="presParOf" srcId="{C959B1E7-4A4F-471A-BBF5-7866FB54C4D2}" destId="{8D394F4E-47CE-448E-9510-8D209CA78F53}" srcOrd="6" destOrd="0" presId="urn:microsoft.com/office/officeart/2009/3/layout/SubStepProcess"/>
    <dgm:cxn modelId="{D140415E-18B2-42A2-984E-194378991CF5}" type="presParOf" srcId="{C959B1E7-4A4F-471A-BBF5-7866FB54C4D2}" destId="{86BCA8DB-2013-4AD1-9135-FEAA633E7AE2}" srcOrd="7" destOrd="0" presId="urn:microsoft.com/office/officeart/2009/3/layout/SubStepProcess"/>
    <dgm:cxn modelId="{83B68253-2C98-4522-A39C-5B58D6758CCF}" type="presParOf" srcId="{86BCA8DB-2013-4AD1-9135-FEAA633E7AE2}" destId="{2E7A7A85-1EA8-4C0E-8369-9C2407A2F5C3}" srcOrd="0" destOrd="0" presId="urn:microsoft.com/office/officeart/2009/3/layout/SubStepProcess"/>
    <dgm:cxn modelId="{A5D4D854-A4D7-4D33-BEB1-444DB0A9FFB2}" type="presParOf" srcId="{86BCA8DB-2013-4AD1-9135-FEAA633E7AE2}" destId="{66155B4E-3611-4B3F-82DC-F3FCF1C62F4A}" srcOrd="1" destOrd="0" presId="urn:microsoft.com/office/officeart/2009/3/layout/SubStepProcess"/>
    <dgm:cxn modelId="{D7506E1F-4974-47C8-B612-E53C8EF73230}" type="presParOf" srcId="{86BCA8DB-2013-4AD1-9135-FEAA633E7AE2}" destId="{8D60467C-9F1B-487A-9BB9-4762DA5A507C}" srcOrd="2" destOrd="0" presId="urn:microsoft.com/office/officeart/2009/3/layout/SubStepProcess"/>
    <dgm:cxn modelId="{E6BE50BB-51AB-4191-9694-D7C9F31270F4}" type="presParOf" srcId="{86BCA8DB-2013-4AD1-9135-FEAA633E7AE2}" destId="{95C74DD7-C406-4C6C-947E-D162183CC6AC}" srcOrd="3" destOrd="0" presId="urn:microsoft.com/office/officeart/2009/3/layout/SubStepProcess"/>
    <dgm:cxn modelId="{35DC5076-6169-442C-BAAD-A3DAA583BCC7}" type="presParOf" srcId="{C959B1E7-4A4F-471A-BBF5-7866FB54C4D2}" destId="{5F563FA5-5369-49EE-A561-0606883D39A1}" srcOrd="8" destOrd="0" presId="urn:microsoft.com/office/officeart/2009/3/layout/SubStepProcess"/>
    <dgm:cxn modelId="{C5F8BB6D-AFE5-47F6-8B30-07F1F1CA7682}" type="presParOf" srcId="{C959B1E7-4A4F-471A-BBF5-7866FB54C4D2}" destId="{31184854-E765-46EC-9DAF-1C6B3E889579}" srcOrd="9" destOrd="0" presId="urn:microsoft.com/office/officeart/2009/3/layout/SubStepProcess"/>
    <dgm:cxn modelId="{C8EC38E4-5811-44A5-9E5A-FD8412C5A38F}" type="presParOf" srcId="{31184854-E765-46EC-9DAF-1C6B3E889579}" destId="{00878131-D433-4D06-805B-5DAD3DC8D818}" srcOrd="0" destOrd="0" presId="urn:microsoft.com/office/officeart/2009/3/layout/SubStepProcess"/>
    <dgm:cxn modelId="{84171862-B118-4CAD-B92B-51D8B5F44A46}" type="presParOf" srcId="{31184854-E765-46EC-9DAF-1C6B3E889579}" destId="{5A50D008-4734-4ABE-A4D8-36240C405E27}" srcOrd="1" destOrd="0" presId="urn:microsoft.com/office/officeart/2009/3/layout/SubStepProcess"/>
    <dgm:cxn modelId="{5518DAFE-6843-468E-8CB8-14429EEC9F3E}" type="presParOf" srcId="{31184854-E765-46EC-9DAF-1C6B3E889579}" destId="{7D3C2156-E8BB-48FA-9430-FA504C51674D}" srcOrd="2" destOrd="0" presId="urn:microsoft.com/office/officeart/2009/3/layout/SubStepProcess"/>
    <dgm:cxn modelId="{91BF984F-843D-4879-821C-6BBF42BBFC05}" type="presParOf" srcId="{31184854-E765-46EC-9DAF-1C6B3E889579}" destId="{FEA33C6C-7C2D-4EA2-AAF7-5A03C1B48156}" srcOrd="3" destOrd="0" presId="urn:microsoft.com/office/officeart/2009/3/layout/SubStepProcess"/>
    <dgm:cxn modelId="{1438A074-C036-4657-AE06-2B0E397696F9}" type="presParOf" srcId="{C959B1E7-4A4F-471A-BBF5-7866FB54C4D2}" destId="{E4E6D164-C384-4197-9EE1-EABB67A27783}" srcOrd="10" destOrd="0" presId="urn:microsoft.com/office/officeart/2009/3/layout/SubStepProcess"/>
    <dgm:cxn modelId="{4A56E74F-A2BE-4C50-BF4B-34BF3C91B194}" type="presParOf" srcId="{C959B1E7-4A4F-471A-BBF5-7866FB54C4D2}" destId="{44C3F90E-8D13-42BE-94DC-E3ED4D82F1F2}" srcOrd="11" destOrd="0" presId="urn:microsoft.com/office/officeart/2009/3/layout/SubStepProcess"/>
    <dgm:cxn modelId="{D432F3F6-4E3A-4EBA-9AD6-3F2364A43BEA}" type="presParOf" srcId="{44C3F90E-8D13-42BE-94DC-E3ED4D82F1F2}" destId="{6F539C93-C1A1-4B99-A8FE-186A35A32299}" srcOrd="0" destOrd="0" presId="urn:microsoft.com/office/officeart/2009/3/layout/SubStepProcess"/>
    <dgm:cxn modelId="{3480BC66-DDC1-438B-8BE2-70F396E0CC45}" type="presParOf" srcId="{44C3F90E-8D13-42BE-94DC-E3ED4D82F1F2}" destId="{329050ED-5AB0-4763-8D38-2F0E50D52105}" srcOrd="1" destOrd="0" presId="urn:microsoft.com/office/officeart/2009/3/layout/SubStepProcess"/>
    <dgm:cxn modelId="{707FDF2E-F567-4FE4-9095-0BE98EF1903A}" type="presParOf" srcId="{44C3F90E-8D13-42BE-94DC-E3ED4D82F1F2}" destId="{F0806005-4C65-4B95-B909-9927050E3A33}" srcOrd="2" destOrd="0" presId="urn:microsoft.com/office/officeart/2009/3/layout/SubStepProcess"/>
    <dgm:cxn modelId="{3DFE0209-616F-4D9B-AD7E-DB613D0F0337}" type="presParOf" srcId="{44C3F90E-8D13-42BE-94DC-E3ED4D82F1F2}" destId="{F4F04592-53F4-43BE-B9B1-BC1798A40217}" srcOrd="3" destOrd="0" presId="urn:microsoft.com/office/officeart/2009/3/layout/SubStep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56C51721-1AD9-4F18-8B6B-90647753A97D}" type="doc">
      <dgm:prSet loTypeId="urn:microsoft.com/office/officeart/2005/8/layout/balance1" loCatId="relationship" qsTypeId="urn:microsoft.com/office/officeart/2005/8/quickstyle/3d2" qsCatId="3D" csTypeId="urn:microsoft.com/office/officeart/2005/8/colors/accent1_1" csCatId="accent1" phldr="1"/>
      <dgm:spPr/>
      <dgm:t>
        <a:bodyPr/>
        <a:lstStyle/>
        <a:p>
          <a:endParaRPr lang="en-IN"/>
        </a:p>
      </dgm:t>
    </dgm:pt>
    <dgm:pt modelId="{20BFFD46-BF90-410D-8B8A-02A9241599A0}">
      <dgm:prSet phldrT="[Text]" custT="1"/>
      <dgm:spPr/>
      <dgm:t>
        <a:bodyPr/>
        <a:lstStyle/>
        <a:p>
          <a:r>
            <a:rPr lang="en-IN" sz="2000" dirty="0"/>
            <a:t>Advantages</a:t>
          </a:r>
          <a:endParaRPr lang="en-IN" sz="1700" dirty="0"/>
        </a:p>
      </dgm:t>
    </dgm:pt>
    <dgm:pt modelId="{4E7430B6-72F1-4578-B53F-B50B3138C96A}" type="parTrans" cxnId="{83196F32-6620-4345-AB7B-A81DD5EC1A82}">
      <dgm:prSet/>
      <dgm:spPr/>
      <dgm:t>
        <a:bodyPr/>
        <a:lstStyle/>
        <a:p>
          <a:endParaRPr lang="en-IN"/>
        </a:p>
      </dgm:t>
    </dgm:pt>
    <dgm:pt modelId="{3A7FC71F-E571-4221-B2A1-40FD92E6779F}" type="sibTrans" cxnId="{83196F32-6620-4345-AB7B-A81DD5EC1A82}">
      <dgm:prSet/>
      <dgm:spPr/>
      <dgm:t>
        <a:bodyPr/>
        <a:lstStyle/>
        <a:p>
          <a:endParaRPr lang="en-IN"/>
        </a:p>
      </dgm:t>
    </dgm:pt>
    <dgm:pt modelId="{0390FCE9-5B03-45F4-855F-DD6FC15B299E}">
      <dgm:prSet phldrT="[Text]" custT="1"/>
      <dgm:spPr/>
      <dgm:t>
        <a:bodyPr/>
        <a:lstStyle/>
        <a:p>
          <a:r>
            <a:rPr lang="en-IN" sz="1400" dirty="0"/>
            <a:t>Raises the issue of cash flow</a:t>
          </a:r>
        </a:p>
      </dgm:t>
    </dgm:pt>
    <dgm:pt modelId="{E31AE08E-309E-48F3-92B1-BEA9940E155F}" type="parTrans" cxnId="{7F4DED68-CA39-4109-9129-46BCF2D23B0F}">
      <dgm:prSet/>
      <dgm:spPr/>
      <dgm:t>
        <a:bodyPr/>
        <a:lstStyle/>
        <a:p>
          <a:endParaRPr lang="en-IN"/>
        </a:p>
      </dgm:t>
    </dgm:pt>
    <dgm:pt modelId="{CE7FD9B4-6629-44C0-9535-C4C6F46A45F6}" type="sibTrans" cxnId="{7F4DED68-CA39-4109-9129-46BCF2D23B0F}">
      <dgm:prSet/>
      <dgm:spPr/>
      <dgm:t>
        <a:bodyPr/>
        <a:lstStyle/>
        <a:p>
          <a:endParaRPr lang="en-IN"/>
        </a:p>
      </dgm:t>
    </dgm:pt>
    <dgm:pt modelId="{1920A7BB-E2F8-4126-9044-8934324C62B9}">
      <dgm:prSet phldrT="[Text]" custT="1"/>
      <dgm:spPr/>
      <dgm:t>
        <a:bodyPr/>
        <a:lstStyle/>
        <a:p>
          <a:r>
            <a:rPr lang="en-IN" sz="1200" dirty="0"/>
            <a:t>Stimulate the use of ext3ernally oriented data</a:t>
          </a:r>
        </a:p>
      </dgm:t>
    </dgm:pt>
    <dgm:pt modelId="{AAAECE64-F7A5-4E63-8459-04C806DAEFBB}" type="parTrans" cxnId="{FC9D68E9-2072-48E3-99CA-FB6BB50C86CF}">
      <dgm:prSet/>
      <dgm:spPr/>
      <dgm:t>
        <a:bodyPr/>
        <a:lstStyle/>
        <a:p>
          <a:endParaRPr lang="en-IN"/>
        </a:p>
      </dgm:t>
    </dgm:pt>
    <dgm:pt modelId="{09D9977D-8D57-47ED-B30C-ECD284933A83}" type="sibTrans" cxnId="{FC9D68E9-2072-48E3-99CA-FB6BB50C86CF}">
      <dgm:prSet/>
      <dgm:spPr/>
      <dgm:t>
        <a:bodyPr/>
        <a:lstStyle/>
        <a:p>
          <a:endParaRPr lang="en-IN"/>
        </a:p>
      </dgm:t>
    </dgm:pt>
    <dgm:pt modelId="{F9307F76-0318-4E76-BC8A-C8A1FE9644D3}">
      <dgm:prSet phldrT="[Text]" custT="1"/>
      <dgm:spPr/>
      <dgm:t>
        <a:bodyPr/>
        <a:lstStyle/>
        <a:p>
          <a:r>
            <a:rPr lang="en-IN" sz="1600" dirty="0"/>
            <a:t>Disadvantages</a:t>
          </a:r>
        </a:p>
      </dgm:t>
    </dgm:pt>
    <dgm:pt modelId="{9F9F9FC9-FC0E-4579-8998-FAFEF556510C}" type="parTrans" cxnId="{B00FC394-E123-4E40-BE0C-2C562BA54239}">
      <dgm:prSet/>
      <dgm:spPr/>
      <dgm:t>
        <a:bodyPr/>
        <a:lstStyle/>
        <a:p>
          <a:endParaRPr lang="en-IN"/>
        </a:p>
      </dgm:t>
    </dgm:pt>
    <dgm:pt modelId="{924A34C4-4DB6-42BD-8BC9-FD4EFD7262A6}" type="sibTrans" cxnId="{B00FC394-E123-4E40-BE0C-2C562BA54239}">
      <dgm:prSet/>
      <dgm:spPr/>
      <dgm:t>
        <a:bodyPr/>
        <a:lstStyle/>
        <a:p>
          <a:endParaRPr lang="en-IN"/>
        </a:p>
      </dgm:t>
    </dgm:pt>
    <dgm:pt modelId="{CB7BDB47-26F0-43F2-856C-C071C36D801B}">
      <dgm:prSet phldrT="[Text]" custT="1"/>
      <dgm:spPr/>
      <dgm:t>
        <a:bodyPr/>
        <a:lstStyle/>
        <a:p>
          <a:r>
            <a:rPr lang="en-IN" sz="1400" dirty="0"/>
            <a:t>Provides an illusion of scientific  rigor</a:t>
          </a:r>
        </a:p>
      </dgm:t>
    </dgm:pt>
    <dgm:pt modelId="{42F35191-BCC6-427B-9842-BE1D818FAA97}" type="parTrans" cxnId="{3889F95F-7D07-4EE3-BB16-98E0F17B88EE}">
      <dgm:prSet/>
      <dgm:spPr/>
      <dgm:t>
        <a:bodyPr/>
        <a:lstStyle/>
        <a:p>
          <a:endParaRPr lang="en-IN"/>
        </a:p>
      </dgm:t>
    </dgm:pt>
    <dgm:pt modelId="{6939B1D1-CED0-4417-975D-97857C9CAF56}" type="sibTrans" cxnId="{3889F95F-7D07-4EE3-BB16-98E0F17B88EE}">
      <dgm:prSet/>
      <dgm:spPr/>
      <dgm:t>
        <a:bodyPr/>
        <a:lstStyle/>
        <a:p>
          <a:endParaRPr lang="en-IN"/>
        </a:p>
      </dgm:t>
    </dgm:pt>
    <dgm:pt modelId="{BA45F9D4-8670-4EE4-9190-357071812BF0}">
      <dgm:prSet phldrT="[Text]" custT="1"/>
      <dgm:spPr/>
      <dgm:t>
        <a:bodyPr/>
        <a:lstStyle/>
        <a:p>
          <a:r>
            <a:rPr lang="en-IN" sz="1400" dirty="0"/>
            <a:t>Not easy to define</a:t>
          </a:r>
        </a:p>
      </dgm:t>
    </dgm:pt>
    <dgm:pt modelId="{97AB132B-9139-47D1-A545-78AE999D735D}" type="parTrans" cxnId="{55AE2989-B3A6-4DC7-A321-F01283376ED2}">
      <dgm:prSet/>
      <dgm:spPr/>
      <dgm:t>
        <a:bodyPr/>
        <a:lstStyle/>
        <a:p>
          <a:endParaRPr lang="en-IN"/>
        </a:p>
      </dgm:t>
    </dgm:pt>
    <dgm:pt modelId="{E3A9FEAD-9CCD-430F-9810-6525BD5B201B}" type="sibTrans" cxnId="{55AE2989-B3A6-4DC7-A321-F01283376ED2}">
      <dgm:prSet/>
      <dgm:spPr/>
      <dgm:t>
        <a:bodyPr/>
        <a:lstStyle/>
        <a:p>
          <a:endParaRPr lang="en-IN"/>
        </a:p>
      </dgm:t>
    </dgm:pt>
    <dgm:pt modelId="{3F8F009A-19C8-4A9F-9943-F4FA14CC815B}">
      <dgm:prSet custT="1"/>
      <dgm:spPr/>
      <dgm:t>
        <a:bodyPr/>
        <a:lstStyle/>
        <a:p>
          <a:r>
            <a:rPr lang="en-IN" sz="1400" dirty="0"/>
            <a:t>Encourages management to evaluate</a:t>
          </a:r>
        </a:p>
      </dgm:t>
    </dgm:pt>
    <dgm:pt modelId="{457A47D6-0C81-4A55-A7A7-9FD887ADE2DA}" type="parTrans" cxnId="{65A3A11A-865B-4792-B5AC-BC9DDCA80215}">
      <dgm:prSet/>
      <dgm:spPr/>
      <dgm:t>
        <a:bodyPr/>
        <a:lstStyle/>
        <a:p>
          <a:endParaRPr lang="en-IN"/>
        </a:p>
      </dgm:t>
    </dgm:pt>
    <dgm:pt modelId="{4E9E5B43-F4A6-49B1-8198-F502D5C00061}" type="sibTrans" cxnId="{65A3A11A-865B-4792-B5AC-BC9DDCA80215}">
      <dgm:prSet/>
      <dgm:spPr/>
      <dgm:t>
        <a:bodyPr/>
        <a:lstStyle/>
        <a:p>
          <a:endParaRPr lang="en-IN"/>
        </a:p>
      </dgm:t>
    </dgm:pt>
    <dgm:pt modelId="{FAB3B58D-8C71-4E3B-A3D2-0670C6D8C1BD}" type="pres">
      <dgm:prSet presAssocID="{56C51721-1AD9-4F18-8B6B-90647753A97D}" presName="outerComposite" presStyleCnt="0">
        <dgm:presLayoutVars>
          <dgm:chMax val="2"/>
          <dgm:animLvl val="lvl"/>
          <dgm:resizeHandles val="exact"/>
        </dgm:presLayoutVars>
      </dgm:prSet>
      <dgm:spPr/>
    </dgm:pt>
    <dgm:pt modelId="{0FFE9011-E349-4494-9832-72BDCE51F0C9}" type="pres">
      <dgm:prSet presAssocID="{56C51721-1AD9-4F18-8B6B-90647753A97D}" presName="dummyMaxCanvas" presStyleCnt="0"/>
      <dgm:spPr/>
    </dgm:pt>
    <dgm:pt modelId="{5301C041-FCFF-4FF0-AAEE-38203DAEC4B9}" type="pres">
      <dgm:prSet presAssocID="{56C51721-1AD9-4F18-8B6B-90647753A97D}" presName="parentComposite" presStyleCnt="0"/>
      <dgm:spPr/>
    </dgm:pt>
    <dgm:pt modelId="{C9EEEA22-56C0-498D-B992-8EC0F7217BA0}" type="pres">
      <dgm:prSet presAssocID="{56C51721-1AD9-4F18-8B6B-90647753A97D}" presName="parent1" presStyleLbl="alignAccFollowNode1" presStyleIdx="0" presStyleCnt="4">
        <dgm:presLayoutVars>
          <dgm:chMax val="4"/>
        </dgm:presLayoutVars>
      </dgm:prSet>
      <dgm:spPr/>
    </dgm:pt>
    <dgm:pt modelId="{CA4FBB02-DD97-4DB0-84A4-4E8B1D52252E}" type="pres">
      <dgm:prSet presAssocID="{56C51721-1AD9-4F18-8B6B-90647753A97D}" presName="parent2" presStyleLbl="alignAccFollowNode1" presStyleIdx="1" presStyleCnt="4">
        <dgm:presLayoutVars>
          <dgm:chMax val="4"/>
        </dgm:presLayoutVars>
      </dgm:prSet>
      <dgm:spPr/>
    </dgm:pt>
    <dgm:pt modelId="{D20FE0B6-6CAE-4F03-A5B8-C8F40DBFA3D2}" type="pres">
      <dgm:prSet presAssocID="{56C51721-1AD9-4F18-8B6B-90647753A97D}" presName="childrenComposite" presStyleCnt="0"/>
      <dgm:spPr/>
    </dgm:pt>
    <dgm:pt modelId="{4580FF45-B802-4F80-B41C-3EE205EFD2C0}" type="pres">
      <dgm:prSet presAssocID="{56C51721-1AD9-4F18-8B6B-90647753A97D}" presName="dummyMaxCanvas_ChildArea" presStyleCnt="0"/>
      <dgm:spPr/>
    </dgm:pt>
    <dgm:pt modelId="{46B8C054-DD6D-49CB-89AF-2F2B9CE881FF}" type="pres">
      <dgm:prSet presAssocID="{56C51721-1AD9-4F18-8B6B-90647753A97D}" presName="fulcrum" presStyleLbl="alignAccFollowNode1" presStyleIdx="2" presStyleCnt="4"/>
      <dgm:spPr/>
    </dgm:pt>
    <dgm:pt modelId="{C6054DB2-415E-4B82-8658-2835ABD906CF}" type="pres">
      <dgm:prSet presAssocID="{56C51721-1AD9-4F18-8B6B-90647753A97D}" presName="balance_32" presStyleLbl="alignAccFollowNode1" presStyleIdx="3" presStyleCnt="4">
        <dgm:presLayoutVars>
          <dgm:bulletEnabled val="1"/>
        </dgm:presLayoutVars>
      </dgm:prSet>
      <dgm:spPr/>
    </dgm:pt>
    <dgm:pt modelId="{49D17028-565B-4E2A-A9E3-C9958EB969FD}" type="pres">
      <dgm:prSet presAssocID="{56C51721-1AD9-4F18-8B6B-90647753A97D}" presName="left_32_1" presStyleLbl="node1" presStyleIdx="0" presStyleCnt="5">
        <dgm:presLayoutVars>
          <dgm:bulletEnabled val="1"/>
        </dgm:presLayoutVars>
      </dgm:prSet>
      <dgm:spPr/>
    </dgm:pt>
    <dgm:pt modelId="{C926112C-78DA-46F1-A2AE-53FC1F166F37}" type="pres">
      <dgm:prSet presAssocID="{56C51721-1AD9-4F18-8B6B-90647753A97D}" presName="left_32_2" presStyleLbl="node1" presStyleIdx="1" presStyleCnt="5">
        <dgm:presLayoutVars>
          <dgm:bulletEnabled val="1"/>
        </dgm:presLayoutVars>
      </dgm:prSet>
      <dgm:spPr/>
    </dgm:pt>
    <dgm:pt modelId="{9DE5B464-F0A3-4CEB-B4F1-7A34FC05E2F0}" type="pres">
      <dgm:prSet presAssocID="{56C51721-1AD9-4F18-8B6B-90647753A97D}" presName="left_32_3" presStyleLbl="node1" presStyleIdx="2" presStyleCnt="5">
        <dgm:presLayoutVars>
          <dgm:bulletEnabled val="1"/>
        </dgm:presLayoutVars>
      </dgm:prSet>
      <dgm:spPr/>
    </dgm:pt>
    <dgm:pt modelId="{FC845CFC-4F72-482C-B8D3-06BFDE7229D5}" type="pres">
      <dgm:prSet presAssocID="{56C51721-1AD9-4F18-8B6B-90647753A97D}" presName="right_32_1" presStyleLbl="node1" presStyleIdx="3" presStyleCnt="5">
        <dgm:presLayoutVars>
          <dgm:bulletEnabled val="1"/>
        </dgm:presLayoutVars>
      </dgm:prSet>
      <dgm:spPr/>
    </dgm:pt>
    <dgm:pt modelId="{16762532-03F5-410E-820C-1A825A19DE37}" type="pres">
      <dgm:prSet presAssocID="{56C51721-1AD9-4F18-8B6B-90647753A97D}" presName="right_32_2" presStyleLbl="node1" presStyleIdx="4" presStyleCnt="5">
        <dgm:presLayoutVars>
          <dgm:bulletEnabled val="1"/>
        </dgm:presLayoutVars>
      </dgm:prSet>
      <dgm:spPr/>
    </dgm:pt>
  </dgm:ptLst>
  <dgm:cxnLst>
    <dgm:cxn modelId="{65A3A11A-865B-4792-B5AC-BC9DDCA80215}" srcId="{20BFFD46-BF90-410D-8B8A-02A9241599A0}" destId="{3F8F009A-19C8-4A9F-9943-F4FA14CC815B}" srcOrd="2" destOrd="0" parTransId="{457A47D6-0C81-4A55-A7A7-9FD887ADE2DA}" sibTransId="{4E9E5B43-F4A6-49B1-8198-F502D5C00061}"/>
    <dgm:cxn modelId="{83196F32-6620-4345-AB7B-A81DD5EC1A82}" srcId="{56C51721-1AD9-4F18-8B6B-90647753A97D}" destId="{20BFFD46-BF90-410D-8B8A-02A9241599A0}" srcOrd="0" destOrd="0" parTransId="{4E7430B6-72F1-4578-B53F-B50B3138C96A}" sibTransId="{3A7FC71F-E571-4221-B2A1-40FD92E6779F}"/>
    <dgm:cxn modelId="{3889F95F-7D07-4EE3-BB16-98E0F17B88EE}" srcId="{F9307F76-0318-4E76-BC8A-C8A1FE9644D3}" destId="{CB7BDB47-26F0-43F2-856C-C071C36D801B}" srcOrd="0" destOrd="0" parTransId="{42F35191-BCC6-427B-9842-BE1D818FAA97}" sibTransId="{6939B1D1-CED0-4417-975D-97857C9CAF56}"/>
    <dgm:cxn modelId="{7F4DED68-CA39-4109-9129-46BCF2D23B0F}" srcId="{20BFFD46-BF90-410D-8B8A-02A9241599A0}" destId="{0390FCE9-5B03-45F4-855F-DD6FC15B299E}" srcOrd="0" destOrd="0" parTransId="{E31AE08E-309E-48F3-92B1-BEA9940E155F}" sibTransId="{CE7FD9B4-6629-44C0-9535-C4C6F46A45F6}"/>
    <dgm:cxn modelId="{40821571-D62D-43B1-BE58-5378A128BFE8}" type="presOf" srcId="{CB7BDB47-26F0-43F2-856C-C071C36D801B}" destId="{FC845CFC-4F72-482C-B8D3-06BFDE7229D5}" srcOrd="0" destOrd="0" presId="urn:microsoft.com/office/officeart/2005/8/layout/balance1"/>
    <dgm:cxn modelId="{DCBBB071-1D97-42E8-BDF4-ECE6AA9A1178}" type="presOf" srcId="{F9307F76-0318-4E76-BC8A-C8A1FE9644D3}" destId="{CA4FBB02-DD97-4DB0-84A4-4E8B1D52252E}" srcOrd="0" destOrd="0" presId="urn:microsoft.com/office/officeart/2005/8/layout/balance1"/>
    <dgm:cxn modelId="{55AE2989-B3A6-4DC7-A321-F01283376ED2}" srcId="{F9307F76-0318-4E76-BC8A-C8A1FE9644D3}" destId="{BA45F9D4-8670-4EE4-9190-357071812BF0}" srcOrd="1" destOrd="0" parTransId="{97AB132B-9139-47D1-A545-78AE999D735D}" sibTransId="{E3A9FEAD-9CCD-430F-9810-6525BD5B201B}"/>
    <dgm:cxn modelId="{3A1AD292-0F59-4469-AEE8-6E4B45436CBA}" type="presOf" srcId="{0390FCE9-5B03-45F4-855F-DD6FC15B299E}" destId="{49D17028-565B-4E2A-A9E3-C9958EB969FD}" srcOrd="0" destOrd="0" presId="urn:microsoft.com/office/officeart/2005/8/layout/balance1"/>
    <dgm:cxn modelId="{B00FC394-E123-4E40-BE0C-2C562BA54239}" srcId="{56C51721-1AD9-4F18-8B6B-90647753A97D}" destId="{F9307F76-0318-4E76-BC8A-C8A1FE9644D3}" srcOrd="1" destOrd="0" parTransId="{9F9F9FC9-FC0E-4579-8998-FAFEF556510C}" sibTransId="{924A34C4-4DB6-42BD-8BC9-FD4EFD7262A6}"/>
    <dgm:cxn modelId="{A420CB9A-136B-4E40-9770-0DDB342F7CD3}" type="presOf" srcId="{BA45F9D4-8670-4EE4-9190-357071812BF0}" destId="{16762532-03F5-410E-820C-1A825A19DE37}" srcOrd="0" destOrd="0" presId="urn:microsoft.com/office/officeart/2005/8/layout/balance1"/>
    <dgm:cxn modelId="{4DDF1BCE-BF75-42E1-8159-8CF8BB3C7B4F}" type="presOf" srcId="{56C51721-1AD9-4F18-8B6B-90647753A97D}" destId="{FAB3B58D-8C71-4E3B-A3D2-0670C6D8C1BD}" srcOrd="0" destOrd="0" presId="urn:microsoft.com/office/officeart/2005/8/layout/balance1"/>
    <dgm:cxn modelId="{1455C7CF-ABA8-4E98-B632-42A66CCEB9D4}" type="presOf" srcId="{20BFFD46-BF90-410D-8B8A-02A9241599A0}" destId="{C9EEEA22-56C0-498D-B992-8EC0F7217BA0}" srcOrd="0" destOrd="0" presId="urn:microsoft.com/office/officeart/2005/8/layout/balance1"/>
    <dgm:cxn modelId="{FC9D68E9-2072-48E3-99CA-FB6BB50C86CF}" srcId="{20BFFD46-BF90-410D-8B8A-02A9241599A0}" destId="{1920A7BB-E2F8-4126-9044-8934324C62B9}" srcOrd="1" destOrd="0" parTransId="{AAAECE64-F7A5-4E63-8459-04C806DAEFBB}" sibTransId="{09D9977D-8D57-47ED-B30C-ECD284933A83}"/>
    <dgm:cxn modelId="{81426FF2-443A-4972-8995-83C5C7A2164E}" type="presOf" srcId="{1920A7BB-E2F8-4126-9044-8934324C62B9}" destId="{C926112C-78DA-46F1-A2AE-53FC1F166F37}" srcOrd="0" destOrd="0" presId="urn:microsoft.com/office/officeart/2005/8/layout/balance1"/>
    <dgm:cxn modelId="{DC976CFC-729F-4603-A49B-D55736397FE3}" type="presOf" srcId="{3F8F009A-19C8-4A9F-9943-F4FA14CC815B}" destId="{9DE5B464-F0A3-4CEB-B4F1-7A34FC05E2F0}" srcOrd="0" destOrd="0" presId="urn:microsoft.com/office/officeart/2005/8/layout/balance1"/>
    <dgm:cxn modelId="{A11639BA-8813-4C0D-BA41-7D72D164E117}" type="presParOf" srcId="{FAB3B58D-8C71-4E3B-A3D2-0670C6D8C1BD}" destId="{0FFE9011-E349-4494-9832-72BDCE51F0C9}" srcOrd="0" destOrd="0" presId="urn:microsoft.com/office/officeart/2005/8/layout/balance1"/>
    <dgm:cxn modelId="{61F8476A-E9F4-4A08-80D6-69B5F6A67CC4}" type="presParOf" srcId="{FAB3B58D-8C71-4E3B-A3D2-0670C6D8C1BD}" destId="{5301C041-FCFF-4FF0-AAEE-38203DAEC4B9}" srcOrd="1" destOrd="0" presId="urn:microsoft.com/office/officeart/2005/8/layout/balance1"/>
    <dgm:cxn modelId="{52A77C82-6081-42BB-8612-CA7C359F4757}" type="presParOf" srcId="{5301C041-FCFF-4FF0-AAEE-38203DAEC4B9}" destId="{C9EEEA22-56C0-498D-B992-8EC0F7217BA0}" srcOrd="0" destOrd="0" presId="urn:microsoft.com/office/officeart/2005/8/layout/balance1"/>
    <dgm:cxn modelId="{EC9645E5-C0AC-4FCD-A5C9-235C8BFF96BB}" type="presParOf" srcId="{5301C041-FCFF-4FF0-AAEE-38203DAEC4B9}" destId="{CA4FBB02-DD97-4DB0-84A4-4E8B1D52252E}" srcOrd="1" destOrd="0" presId="urn:microsoft.com/office/officeart/2005/8/layout/balance1"/>
    <dgm:cxn modelId="{101F4DF5-A5F7-4EBE-BCC7-78D9954B2F57}" type="presParOf" srcId="{FAB3B58D-8C71-4E3B-A3D2-0670C6D8C1BD}" destId="{D20FE0B6-6CAE-4F03-A5B8-C8F40DBFA3D2}" srcOrd="2" destOrd="0" presId="urn:microsoft.com/office/officeart/2005/8/layout/balance1"/>
    <dgm:cxn modelId="{737759D3-C659-4A8F-94C7-B1CE71B5067E}" type="presParOf" srcId="{D20FE0B6-6CAE-4F03-A5B8-C8F40DBFA3D2}" destId="{4580FF45-B802-4F80-B41C-3EE205EFD2C0}" srcOrd="0" destOrd="0" presId="urn:microsoft.com/office/officeart/2005/8/layout/balance1"/>
    <dgm:cxn modelId="{F2C52672-1585-43C7-9EC3-F3FAB7973CB5}" type="presParOf" srcId="{D20FE0B6-6CAE-4F03-A5B8-C8F40DBFA3D2}" destId="{46B8C054-DD6D-49CB-89AF-2F2B9CE881FF}" srcOrd="1" destOrd="0" presId="urn:microsoft.com/office/officeart/2005/8/layout/balance1"/>
    <dgm:cxn modelId="{3D355905-1F8F-4630-911D-8F085E58DF80}" type="presParOf" srcId="{D20FE0B6-6CAE-4F03-A5B8-C8F40DBFA3D2}" destId="{C6054DB2-415E-4B82-8658-2835ABD906CF}" srcOrd="2" destOrd="0" presId="urn:microsoft.com/office/officeart/2005/8/layout/balance1"/>
    <dgm:cxn modelId="{68ADEED7-5DC6-422F-A5CD-0129FE634252}" type="presParOf" srcId="{D20FE0B6-6CAE-4F03-A5B8-C8F40DBFA3D2}" destId="{49D17028-565B-4E2A-A9E3-C9958EB969FD}" srcOrd="3" destOrd="0" presId="urn:microsoft.com/office/officeart/2005/8/layout/balance1"/>
    <dgm:cxn modelId="{A7355D04-216B-495B-9BD4-F0A48DC7A39F}" type="presParOf" srcId="{D20FE0B6-6CAE-4F03-A5B8-C8F40DBFA3D2}" destId="{C926112C-78DA-46F1-A2AE-53FC1F166F37}" srcOrd="4" destOrd="0" presId="urn:microsoft.com/office/officeart/2005/8/layout/balance1"/>
    <dgm:cxn modelId="{C8AC6C8F-6166-4E95-9E47-91D4A3CC7EDA}" type="presParOf" srcId="{D20FE0B6-6CAE-4F03-A5B8-C8F40DBFA3D2}" destId="{9DE5B464-F0A3-4CEB-B4F1-7A34FC05E2F0}" srcOrd="5" destOrd="0" presId="urn:microsoft.com/office/officeart/2005/8/layout/balance1"/>
    <dgm:cxn modelId="{85361C34-9F1E-4315-9567-B057AEEFAFCB}" type="presParOf" srcId="{D20FE0B6-6CAE-4F03-A5B8-C8F40DBFA3D2}" destId="{FC845CFC-4F72-482C-B8D3-06BFDE7229D5}" srcOrd="6" destOrd="0" presId="urn:microsoft.com/office/officeart/2005/8/layout/balance1"/>
    <dgm:cxn modelId="{B2796121-C28A-459E-82B4-816DD14CC089}" type="presParOf" srcId="{D20FE0B6-6CAE-4F03-A5B8-C8F40DBFA3D2}" destId="{16762532-03F5-410E-820C-1A825A19DE37}" srcOrd="7" destOrd="0" presId="urn:microsoft.com/office/officeart/2005/8/layout/balance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360AE476-DBA7-4B39-A6EB-ECE4BB19445A}" type="doc">
      <dgm:prSet loTypeId="urn:microsoft.com/office/officeart/2005/8/layout/lProcess3" loCatId="process" qsTypeId="urn:microsoft.com/office/officeart/2005/8/quickstyle/simple1" qsCatId="simple" csTypeId="urn:microsoft.com/office/officeart/2005/8/colors/accent3_2" csCatId="accent3" phldr="1"/>
      <dgm:spPr/>
      <dgm:t>
        <a:bodyPr/>
        <a:lstStyle/>
        <a:p>
          <a:endParaRPr lang="en-IN"/>
        </a:p>
      </dgm:t>
    </dgm:pt>
    <dgm:pt modelId="{852E2DA1-6139-4150-A082-54FDF7DFBE59}">
      <dgm:prSet custT="1"/>
      <dgm:spPr/>
      <dgm:t>
        <a:bodyPr/>
        <a:lstStyle/>
        <a:p>
          <a:pPr rtl="0"/>
          <a:r>
            <a:rPr lang="en-IN" sz="2400" dirty="0"/>
            <a:t>Focuses strategic intent &amp; provides clarity.</a:t>
          </a:r>
        </a:p>
      </dgm:t>
    </dgm:pt>
    <dgm:pt modelId="{7395BAD0-5832-4665-96A0-8824E691B178}" type="parTrans" cxnId="{49935457-77F0-49C6-B828-884B86E2EE64}">
      <dgm:prSet/>
      <dgm:spPr/>
      <dgm:t>
        <a:bodyPr/>
        <a:lstStyle/>
        <a:p>
          <a:endParaRPr lang="en-IN"/>
        </a:p>
      </dgm:t>
    </dgm:pt>
    <dgm:pt modelId="{4E7D21E5-CE6A-4B28-A8C1-24686E363F09}" type="sibTrans" cxnId="{49935457-77F0-49C6-B828-884B86E2EE64}">
      <dgm:prSet/>
      <dgm:spPr/>
      <dgm:t>
        <a:bodyPr/>
        <a:lstStyle/>
        <a:p>
          <a:endParaRPr lang="en-IN"/>
        </a:p>
      </dgm:t>
    </dgm:pt>
    <dgm:pt modelId="{7AD892B4-0C7C-40B8-A28D-FC7FFF3649FA}">
      <dgm:prSet custT="1"/>
      <dgm:spPr/>
      <dgm:t>
        <a:bodyPr/>
        <a:lstStyle/>
        <a:p>
          <a:pPr rtl="0"/>
          <a:r>
            <a:rPr lang="en-IN" sz="2000" dirty="0"/>
            <a:t>Helps to develop the strategic capabilities, &amp; improves the performance of firm.</a:t>
          </a:r>
        </a:p>
      </dgm:t>
    </dgm:pt>
    <dgm:pt modelId="{44960A19-1C26-4F91-B956-416DEA19ADB1}" type="parTrans" cxnId="{2F1C04D2-5C82-4B85-9AFD-716BE93299E6}">
      <dgm:prSet/>
      <dgm:spPr/>
      <dgm:t>
        <a:bodyPr/>
        <a:lstStyle/>
        <a:p>
          <a:endParaRPr lang="en-IN"/>
        </a:p>
      </dgm:t>
    </dgm:pt>
    <dgm:pt modelId="{DAEDA3E8-F50E-4144-86AF-F0F03F1F3768}" type="sibTrans" cxnId="{2F1C04D2-5C82-4B85-9AFD-716BE93299E6}">
      <dgm:prSet/>
      <dgm:spPr/>
      <dgm:t>
        <a:bodyPr/>
        <a:lstStyle/>
        <a:p>
          <a:endParaRPr lang="en-IN"/>
        </a:p>
      </dgm:t>
    </dgm:pt>
    <dgm:pt modelId="{DF1EAB8A-FDDB-45AD-87F3-29B574E4DDD2}">
      <dgm:prSet/>
      <dgm:spPr/>
      <dgm:t>
        <a:bodyPr/>
        <a:lstStyle/>
        <a:p>
          <a:pPr rtl="0"/>
          <a:r>
            <a:rPr lang="en-IN"/>
            <a:t>Helps in knowledge creating &amp; sharing by providing expert services &amp; guidance.</a:t>
          </a:r>
        </a:p>
      </dgm:t>
    </dgm:pt>
    <dgm:pt modelId="{82CE36F6-7691-43AC-8EE7-DB300832442F}" type="parTrans" cxnId="{714BADBE-F2E0-4D08-98CD-327E939C0463}">
      <dgm:prSet/>
      <dgm:spPr/>
      <dgm:t>
        <a:bodyPr/>
        <a:lstStyle/>
        <a:p>
          <a:endParaRPr lang="en-IN"/>
        </a:p>
      </dgm:t>
    </dgm:pt>
    <dgm:pt modelId="{9B0FF7EF-8709-41CA-9FDC-13BBABD5F2EA}" type="sibTrans" cxnId="{714BADBE-F2E0-4D08-98CD-327E939C0463}">
      <dgm:prSet/>
      <dgm:spPr/>
      <dgm:t>
        <a:bodyPr/>
        <a:lstStyle/>
        <a:p>
          <a:endParaRPr lang="en-IN"/>
        </a:p>
      </dgm:t>
    </dgm:pt>
    <dgm:pt modelId="{FB1C582B-27B8-4D12-8097-3BA8A8C96C9E}" type="pres">
      <dgm:prSet presAssocID="{360AE476-DBA7-4B39-A6EB-ECE4BB19445A}" presName="Name0" presStyleCnt="0">
        <dgm:presLayoutVars>
          <dgm:chPref val="3"/>
          <dgm:dir/>
          <dgm:animLvl val="lvl"/>
          <dgm:resizeHandles/>
        </dgm:presLayoutVars>
      </dgm:prSet>
      <dgm:spPr/>
    </dgm:pt>
    <dgm:pt modelId="{0EDA8811-32FB-4B2D-9526-79512850FF5D}" type="pres">
      <dgm:prSet presAssocID="{852E2DA1-6139-4150-A082-54FDF7DFBE59}" presName="horFlow" presStyleCnt="0"/>
      <dgm:spPr/>
    </dgm:pt>
    <dgm:pt modelId="{3211C261-6E6C-42A6-B787-74D43BACC752}" type="pres">
      <dgm:prSet presAssocID="{852E2DA1-6139-4150-A082-54FDF7DFBE59}" presName="bigChev" presStyleLbl="node1" presStyleIdx="0" presStyleCnt="3"/>
      <dgm:spPr/>
    </dgm:pt>
    <dgm:pt modelId="{C70D811D-8645-4AF1-9A04-26984BC618BA}" type="pres">
      <dgm:prSet presAssocID="{852E2DA1-6139-4150-A082-54FDF7DFBE59}" presName="vSp" presStyleCnt="0"/>
      <dgm:spPr/>
    </dgm:pt>
    <dgm:pt modelId="{36A5D5C6-15AD-4A37-9DA9-27823D21B7F1}" type="pres">
      <dgm:prSet presAssocID="{7AD892B4-0C7C-40B8-A28D-FC7FFF3649FA}" presName="horFlow" presStyleCnt="0"/>
      <dgm:spPr/>
    </dgm:pt>
    <dgm:pt modelId="{67B5D610-1C60-4241-9600-11F80D865AB2}" type="pres">
      <dgm:prSet presAssocID="{7AD892B4-0C7C-40B8-A28D-FC7FFF3649FA}" presName="bigChev" presStyleLbl="node1" presStyleIdx="1" presStyleCnt="3"/>
      <dgm:spPr/>
    </dgm:pt>
    <dgm:pt modelId="{EB93CCDE-F3AA-4DDD-9665-0A049822E4DE}" type="pres">
      <dgm:prSet presAssocID="{7AD892B4-0C7C-40B8-A28D-FC7FFF3649FA}" presName="vSp" presStyleCnt="0"/>
      <dgm:spPr/>
    </dgm:pt>
    <dgm:pt modelId="{DEAAE813-06F7-4B96-A262-F8AF311C7D28}" type="pres">
      <dgm:prSet presAssocID="{DF1EAB8A-FDDB-45AD-87F3-29B574E4DDD2}" presName="horFlow" presStyleCnt="0"/>
      <dgm:spPr/>
    </dgm:pt>
    <dgm:pt modelId="{CFD697C3-5A7E-4B0C-B2B4-C89B8A858AC8}" type="pres">
      <dgm:prSet presAssocID="{DF1EAB8A-FDDB-45AD-87F3-29B574E4DDD2}" presName="bigChev" presStyleLbl="node1" presStyleIdx="2" presStyleCnt="3"/>
      <dgm:spPr/>
    </dgm:pt>
  </dgm:ptLst>
  <dgm:cxnLst>
    <dgm:cxn modelId="{D9A81735-A077-444B-94AB-F55EF7EF0BCA}" type="presOf" srcId="{852E2DA1-6139-4150-A082-54FDF7DFBE59}" destId="{3211C261-6E6C-42A6-B787-74D43BACC752}" srcOrd="0" destOrd="0" presId="urn:microsoft.com/office/officeart/2005/8/layout/lProcess3"/>
    <dgm:cxn modelId="{49935457-77F0-49C6-B828-884B86E2EE64}" srcId="{360AE476-DBA7-4B39-A6EB-ECE4BB19445A}" destId="{852E2DA1-6139-4150-A082-54FDF7DFBE59}" srcOrd="0" destOrd="0" parTransId="{7395BAD0-5832-4665-96A0-8824E691B178}" sibTransId="{4E7D21E5-CE6A-4B28-A8C1-24686E363F09}"/>
    <dgm:cxn modelId="{F098778C-284D-4EEC-979E-D76E682DAB29}" type="presOf" srcId="{7AD892B4-0C7C-40B8-A28D-FC7FFF3649FA}" destId="{67B5D610-1C60-4241-9600-11F80D865AB2}" srcOrd="0" destOrd="0" presId="urn:microsoft.com/office/officeart/2005/8/layout/lProcess3"/>
    <dgm:cxn modelId="{714BADBE-F2E0-4D08-98CD-327E939C0463}" srcId="{360AE476-DBA7-4B39-A6EB-ECE4BB19445A}" destId="{DF1EAB8A-FDDB-45AD-87F3-29B574E4DDD2}" srcOrd="2" destOrd="0" parTransId="{82CE36F6-7691-43AC-8EE7-DB300832442F}" sibTransId="{9B0FF7EF-8709-41CA-9FDC-13BBABD5F2EA}"/>
    <dgm:cxn modelId="{5B145EC3-B730-4486-9350-A2BA4C1B38FD}" type="presOf" srcId="{DF1EAB8A-FDDB-45AD-87F3-29B574E4DDD2}" destId="{CFD697C3-5A7E-4B0C-B2B4-C89B8A858AC8}" srcOrd="0" destOrd="0" presId="urn:microsoft.com/office/officeart/2005/8/layout/lProcess3"/>
    <dgm:cxn modelId="{2F1C04D2-5C82-4B85-9AFD-716BE93299E6}" srcId="{360AE476-DBA7-4B39-A6EB-ECE4BB19445A}" destId="{7AD892B4-0C7C-40B8-A28D-FC7FFF3649FA}" srcOrd="1" destOrd="0" parTransId="{44960A19-1C26-4F91-B956-416DEA19ADB1}" sibTransId="{DAEDA3E8-F50E-4144-86AF-F0F03F1F3768}"/>
    <dgm:cxn modelId="{363204D6-F966-4934-8DBC-F45A7EB100C7}" type="presOf" srcId="{360AE476-DBA7-4B39-A6EB-ECE4BB19445A}" destId="{FB1C582B-27B8-4D12-8097-3BA8A8C96C9E}" srcOrd="0" destOrd="0" presId="urn:microsoft.com/office/officeart/2005/8/layout/lProcess3"/>
    <dgm:cxn modelId="{AA68657C-6C18-422C-8806-34CD1522A5D7}" type="presParOf" srcId="{FB1C582B-27B8-4D12-8097-3BA8A8C96C9E}" destId="{0EDA8811-32FB-4B2D-9526-79512850FF5D}" srcOrd="0" destOrd="0" presId="urn:microsoft.com/office/officeart/2005/8/layout/lProcess3"/>
    <dgm:cxn modelId="{57766299-C9C4-4955-BEDC-2200004DCFA8}" type="presParOf" srcId="{0EDA8811-32FB-4B2D-9526-79512850FF5D}" destId="{3211C261-6E6C-42A6-B787-74D43BACC752}" srcOrd="0" destOrd="0" presId="urn:microsoft.com/office/officeart/2005/8/layout/lProcess3"/>
    <dgm:cxn modelId="{B6DDF8D3-698A-4947-9080-3E50F8D02F4C}" type="presParOf" srcId="{FB1C582B-27B8-4D12-8097-3BA8A8C96C9E}" destId="{C70D811D-8645-4AF1-9A04-26984BC618BA}" srcOrd="1" destOrd="0" presId="urn:microsoft.com/office/officeart/2005/8/layout/lProcess3"/>
    <dgm:cxn modelId="{64BF58E9-89BF-4273-BBC7-9CDB5A5DC39B}" type="presParOf" srcId="{FB1C582B-27B8-4D12-8097-3BA8A8C96C9E}" destId="{36A5D5C6-15AD-4A37-9DA9-27823D21B7F1}" srcOrd="2" destOrd="0" presId="urn:microsoft.com/office/officeart/2005/8/layout/lProcess3"/>
    <dgm:cxn modelId="{76B974B3-0353-49CC-B8E0-337D67AADD00}" type="presParOf" srcId="{36A5D5C6-15AD-4A37-9DA9-27823D21B7F1}" destId="{67B5D610-1C60-4241-9600-11F80D865AB2}" srcOrd="0" destOrd="0" presId="urn:microsoft.com/office/officeart/2005/8/layout/lProcess3"/>
    <dgm:cxn modelId="{2123315C-B1AC-4315-9422-4EA3D2D9C9BF}" type="presParOf" srcId="{FB1C582B-27B8-4D12-8097-3BA8A8C96C9E}" destId="{EB93CCDE-F3AA-4DDD-9665-0A049822E4DE}" srcOrd="3" destOrd="0" presId="urn:microsoft.com/office/officeart/2005/8/layout/lProcess3"/>
    <dgm:cxn modelId="{2BB41CDF-F419-4A30-8FE5-E91B71BE61CA}" type="presParOf" srcId="{FB1C582B-27B8-4D12-8097-3BA8A8C96C9E}" destId="{DEAAE813-06F7-4B96-A262-F8AF311C7D28}" srcOrd="4" destOrd="0" presId="urn:microsoft.com/office/officeart/2005/8/layout/lProcess3"/>
    <dgm:cxn modelId="{1B271292-98D1-40FE-845C-3271BB06D16D}" type="presParOf" srcId="{DEAAE813-06F7-4B96-A262-F8AF311C7D28}" destId="{CFD697C3-5A7E-4B0C-B2B4-C89B8A858AC8}" srcOrd="0" destOrd="0" presId="urn:microsoft.com/office/officeart/2005/8/layout/l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600A3104-427C-4979-B258-063E8E4A125D}" type="doc">
      <dgm:prSet loTypeId="urn:microsoft.com/office/officeart/2005/8/layout/lProcess3" loCatId="process" qsTypeId="urn:microsoft.com/office/officeart/2005/8/quickstyle/simple1" qsCatId="simple" csTypeId="urn:microsoft.com/office/officeart/2005/8/colors/accent3_2" csCatId="accent3"/>
      <dgm:spPr/>
      <dgm:t>
        <a:bodyPr/>
        <a:lstStyle/>
        <a:p>
          <a:endParaRPr lang="en-IN"/>
        </a:p>
      </dgm:t>
    </dgm:pt>
    <dgm:pt modelId="{CE789758-B5A1-4CCA-BDAC-861CED6C679A}">
      <dgm:prSet/>
      <dgm:spPr/>
      <dgm:t>
        <a:bodyPr/>
        <a:lstStyle/>
        <a:p>
          <a:pPr rtl="0"/>
          <a:r>
            <a:rPr lang="en-IN" dirty="0"/>
            <a:t>It adds to the costs of the firm.</a:t>
          </a:r>
        </a:p>
      </dgm:t>
    </dgm:pt>
    <dgm:pt modelId="{4263E577-ABC4-4081-8ED7-9D47C2AE55D5}" type="parTrans" cxnId="{647C5F1B-9AEA-49C2-B9A5-728DAADD007D}">
      <dgm:prSet/>
      <dgm:spPr/>
      <dgm:t>
        <a:bodyPr/>
        <a:lstStyle/>
        <a:p>
          <a:endParaRPr lang="en-IN"/>
        </a:p>
      </dgm:t>
    </dgm:pt>
    <dgm:pt modelId="{1FA28AAC-6C16-4EEC-B621-633809D94C11}" type="sibTrans" cxnId="{647C5F1B-9AEA-49C2-B9A5-728DAADD007D}">
      <dgm:prSet/>
      <dgm:spPr/>
      <dgm:t>
        <a:bodyPr/>
        <a:lstStyle/>
        <a:p>
          <a:endParaRPr lang="en-IN"/>
        </a:p>
      </dgm:t>
    </dgm:pt>
    <dgm:pt modelId="{3145E5E6-A680-47D8-9A29-9DB56C80DD0B}">
      <dgm:prSet/>
      <dgm:spPr/>
      <dgm:t>
        <a:bodyPr/>
        <a:lstStyle/>
        <a:p>
          <a:pPr rtl="0"/>
          <a:r>
            <a:rPr lang="en-IN" dirty="0"/>
            <a:t>It may be used as a shield or cushion to hide financial reality.</a:t>
          </a:r>
        </a:p>
      </dgm:t>
    </dgm:pt>
    <dgm:pt modelId="{C6790AF5-5BEC-44D1-8C4E-E51AD2A592D3}" type="parTrans" cxnId="{F9A795D0-0F09-49E6-84CE-18505178FDAC}">
      <dgm:prSet/>
      <dgm:spPr/>
      <dgm:t>
        <a:bodyPr/>
        <a:lstStyle/>
        <a:p>
          <a:endParaRPr lang="en-IN"/>
        </a:p>
      </dgm:t>
    </dgm:pt>
    <dgm:pt modelId="{4AB8AEC6-EBA2-4C77-952D-4095BAA9B42D}" type="sibTrans" cxnId="{F9A795D0-0F09-49E6-84CE-18505178FDAC}">
      <dgm:prSet/>
      <dgm:spPr/>
      <dgm:t>
        <a:bodyPr/>
        <a:lstStyle/>
        <a:p>
          <a:endParaRPr lang="en-IN"/>
        </a:p>
      </dgm:t>
    </dgm:pt>
    <dgm:pt modelId="{23FB2D43-9D82-4B55-968E-39ED824C667A}">
      <dgm:prSet/>
      <dgm:spPr/>
      <dgm:t>
        <a:bodyPr/>
        <a:lstStyle/>
        <a:p>
          <a:pPr rtl="0"/>
          <a:r>
            <a:rPr lang="en-IN"/>
            <a:t>Too much of focus on diversification may lead to lack to clarity.</a:t>
          </a:r>
        </a:p>
      </dgm:t>
    </dgm:pt>
    <dgm:pt modelId="{E549B69E-0317-4B32-B52B-C2F7168F51AC}" type="parTrans" cxnId="{B92B58D0-21DF-4559-B2EB-D9F44E00574B}">
      <dgm:prSet/>
      <dgm:spPr/>
      <dgm:t>
        <a:bodyPr/>
        <a:lstStyle/>
        <a:p>
          <a:endParaRPr lang="en-IN"/>
        </a:p>
      </dgm:t>
    </dgm:pt>
    <dgm:pt modelId="{4323ED0E-514B-4101-B411-0EB9AF8D0F7E}" type="sibTrans" cxnId="{B92B58D0-21DF-4559-B2EB-D9F44E00574B}">
      <dgm:prSet/>
      <dgm:spPr/>
      <dgm:t>
        <a:bodyPr/>
        <a:lstStyle/>
        <a:p>
          <a:endParaRPr lang="en-IN"/>
        </a:p>
      </dgm:t>
    </dgm:pt>
    <dgm:pt modelId="{7818A83B-F0E5-472B-ADAE-5DE6290A8044}" type="pres">
      <dgm:prSet presAssocID="{600A3104-427C-4979-B258-063E8E4A125D}" presName="Name0" presStyleCnt="0">
        <dgm:presLayoutVars>
          <dgm:chPref val="3"/>
          <dgm:dir/>
          <dgm:animLvl val="lvl"/>
          <dgm:resizeHandles/>
        </dgm:presLayoutVars>
      </dgm:prSet>
      <dgm:spPr/>
    </dgm:pt>
    <dgm:pt modelId="{11B47594-5E9B-40C7-97DE-CC4A6D1D59B8}" type="pres">
      <dgm:prSet presAssocID="{CE789758-B5A1-4CCA-BDAC-861CED6C679A}" presName="horFlow" presStyleCnt="0"/>
      <dgm:spPr/>
    </dgm:pt>
    <dgm:pt modelId="{7D3A7C89-98FB-479D-9E2A-C012E493B693}" type="pres">
      <dgm:prSet presAssocID="{CE789758-B5A1-4CCA-BDAC-861CED6C679A}" presName="bigChev" presStyleLbl="node1" presStyleIdx="0" presStyleCnt="3"/>
      <dgm:spPr/>
    </dgm:pt>
    <dgm:pt modelId="{42BAF1DC-6141-45F8-B4E3-B7D63552DF5F}" type="pres">
      <dgm:prSet presAssocID="{CE789758-B5A1-4CCA-BDAC-861CED6C679A}" presName="vSp" presStyleCnt="0"/>
      <dgm:spPr/>
    </dgm:pt>
    <dgm:pt modelId="{26C88A53-74F3-4453-9927-06283B301ED6}" type="pres">
      <dgm:prSet presAssocID="{3145E5E6-A680-47D8-9A29-9DB56C80DD0B}" presName="horFlow" presStyleCnt="0"/>
      <dgm:spPr/>
    </dgm:pt>
    <dgm:pt modelId="{96B4E7E0-7926-4F57-A8F0-0893C4910555}" type="pres">
      <dgm:prSet presAssocID="{3145E5E6-A680-47D8-9A29-9DB56C80DD0B}" presName="bigChev" presStyleLbl="node1" presStyleIdx="1" presStyleCnt="3"/>
      <dgm:spPr/>
    </dgm:pt>
    <dgm:pt modelId="{CD09CB44-93F4-4B20-B62E-B36828DE97A3}" type="pres">
      <dgm:prSet presAssocID="{3145E5E6-A680-47D8-9A29-9DB56C80DD0B}" presName="vSp" presStyleCnt="0"/>
      <dgm:spPr/>
    </dgm:pt>
    <dgm:pt modelId="{25E83A16-52C1-4A66-B5D1-849E64C88B18}" type="pres">
      <dgm:prSet presAssocID="{23FB2D43-9D82-4B55-968E-39ED824C667A}" presName="horFlow" presStyleCnt="0"/>
      <dgm:spPr/>
    </dgm:pt>
    <dgm:pt modelId="{4105FF75-F24C-4CBC-84BB-81A2DEAD7361}" type="pres">
      <dgm:prSet presAssocID="{23FB2D43-9D82-4B55-968E-39ED824C667A}" presName="bigChev" presStyleLbl="node1" presStyleIdx="2" presStyleCnt="3"/>
      <dgm:spPr/>
    </dgm:pt>
  </dgm:ptLst>
  <dgm:cxnLst>
    <dgm:cxn modelId="{647C5F1B-9AEA-49C2-B9A5-728DAADD007D}" srcId="{600A3104-427C-4979-B258-063E8E4A125D}" destId="{CE789758-B5A1-4CCA-BDAC-861CED6C679A}" srcOrd="0" destOrd="0" parTransId="{4263E577-ABC4-4081-8ED7-9D47C2AE55D5}" sibTransId="{1FA28AAC-6C16-4EEC-B621-633809D94C11}"/>
    <dgm:cxn modelId="{4A333727-7E41-408A-B792-1B9A730ACC2D}" type="presOf" srcId="{23FB2D43-9D82-4B55-968E-39ED824C667A}" destId="{4105FF75-F24C-4CBC-84BB-81A2DEAD7361}" srcOrd="0" destOrd="0" presId="urn:microsoft.com/office/officeart/2005/8/layout/lProcess3"/>
    <dgm:cxn modelId="{F2B42560-31EA-435C-A209-5744228427B5}" type="presOf" srcId="{3145E5E6-A680-47D8-9A29-9DB56C80DD0B}" destId="{96B4E7E0-7926-4F57-A8F0-0893C4910555}" srcOrd="0" destOrd="0" presId="urn:microsoft.com/office/officeart/2005/8/layout/lProcess3"/>
    <dgm:cxn modelId="{8101875A-332C-4CDE-ADBA-B8BB1E06F303}" type="presOf" srcId="{600A3104-427C-4979-B258-063E8E4A125D}" destId="{7818A83B-F0E5-472B-ADAE-5DE6290A8044}" srcOrd="0" destOrd="0" presId="urn:microsoft.com/office/officeart/2005/8/layout/lProcess3"/>
    <dgm:cxn modelId="{8A629C9A-44D8-426F-AC7C-84C3975BB094}" type="presOf" srcId="{CE789758-B5A1-4CCA-BDAC-861CED6C679A}" destId="{7D3A7C89-98FB-479D-9E2A-C012E493B693}" srcOrd="0" destOrd="0" presId="urn:microsoft.com/office/officeart/2005/8/layout/lProcess3"/>
    <dgm:cxn modelId="{B92B58D0-21DF-4559-B2EB-D9F44E00574B}" srcId="{600A3104-427C-4979-B258-063E8E4A125D}" destId="{23FB2D43-9D82-4B55-968E-39ED824C667A}" srcOrd="2" destOrd="0" parTransId="{E549B69E-0317-4B32-B52B-C2F7168F51AC}" sibTransId="{4323ED0E-514B-4101-B411-0EB9AF8D0F7E}"/>
    <dgm:cxn modelId="{F9A795D0-0F09-49E6-84CE-18505178FDAC}" srcId="{600A3104-427C-4979-B258-063E8E4A125D}" destId="{3145E5E6-A680-47D8-9A29-9DB56C80DD0B}" srcOrd="1" destOrd="0" parTransId="{C6790AF5-5BEC-44D1-8C4E-E51AD2A592D3}" sibTransId="{4AB8AEC6-EBA2-4C77-952D-4095BAA9B42D}"/>
    <dgm:cxn modelId="{FE55EA26-23E7-42AC-BFF8-D1ADD646F841}" type="presParOf" srcId="{7818A83B-F0E5-472B-ADAE-5DE6290A8044}" destId="{11B47594-5E9B-40C7-97DE-CC4A6D1D59B8}" srcOrd="0" destOrd="0" presId="urn:microsoft.com/office/officeart/2005/8/layout/lProcess3"/>
    <dgm:cxn modelId="{2A82828E-2E6A-4B94-866F-5E6F45C225BA}" type="presParOf" srcId="{11B47594-5E9B-40C7-97DE-CC4A6D1D59B8}" destId="{7D3A7C89-98FB-479D-9E2A-C012E493B693}" srcOrd="0" destOrd="0" presId="urn:microsoft.com/office/officeart/2005/8/layout/lProcess3"/>
    <dgm:cxn modelId="{D5F8B8E2-FB68-4E12-8CC3-8343EEE677A6}" type="presParOf" srcId="{7818A83B-F0E5-472B-ADAE-5DE6290A8044}" destId="{42BAF1DC-6141-45F8-B4E3-B7D63552DF5F}" srcOrd="1" destOrd="0" presId="urn:microsoft.com/office/officeart/2005/8/layout/lProcess3"/>
    <dgm:cxn modelId="{B2BC6783-4391-4490-BF29-A13259CF7A7B}" type="presParOf" srcId="{7818A83B-F0E5-472B-ADAE-5DE6290A8044}" destId="{26C88A53-74F3-4453-9927-06283B301ED6}" srcOrd="2" destOrd="0" presId="urn:microsoft.com/office/officeart/2005/8/layout/lProcess3"/>
    <dgm:cxn modelId="{C65AA446-41C2-429C-A179-DD5E08D7CAEC}" type="presParOf" srcId="{26C88A53-74F3-4453-9927-06283B301ED6}" destId="{96B4E7E0-7926-4F57-A8F0-0893C4910555}" srcOrd="0" destOrd="0" presId="urn:microsoft.com/office/officeart/2005/8/layout/lProcess3"/>
    <dgm:cxn modelId="{BFF7F886-2866-497D-96AB-93147B5D5187}" type="presParOf" srcId="{7818A83B-F0E5-472B-ADAE-5DE6290A8044}" destId="{CD09CB44-93F4-4B20-B62E-B36828DE97A3}" srcOrd="3" destOrd="0" presId="urn:microsoft.com/office/officeart/2005/8/layout/lProcess3"/>
    <dgm:cxn modelId="{B90ECA34-6F60-45C8-9D82-8706E76B0E42}" type="presParOf" srcId="{7818A83B-F0E5-472B-ADAE-5DE6290A8044}" destId="{25E83A16-52C1-4A66-B5D1-849E64C88B18}" srcOrd="4" destOrd="0" presId="urn:microsoft.com/office/officeart/2005/8/layout/lProcess3"/>
    <dgm:cxn modelId="{324A1F8E-4E76-4D6F-936F-0DFCE3C885EA}" type="presParOf" srcId="{25E83A16-52C1-4A66-B5D1-849E64C88B18}" destId="{4105FF75-F24C-4CBC-84BB-81A2DEAD7361}" srcOrd="0" destOrd="0" presId="urn:microsoft.com/office/officeart/2005/8/layout/lProcess3"/>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9AA2625-109F-41B5-B301-17478BDC9386}" type="doc">
      <dgm:prSet loTypeId="urn:microsoft.com/office/officeart/2005/8/layout/venn3" loCatId="relationship" qsTypeId="urn:microsoft.com/office/officeart/2005/8/quickstyle/3d3" qsCatId="3D" csTypeId="urn:microsoft.com/office/officeart/2005/8/colors/colorful2" csCatId="colorful"/>
      <dgm:spPr/>
      <dgm:t>
        <a:bodyPr/>
        <a:lstStyle/>
        <a:p>
          <a:endParaRPr lang="en-IN"/>
        </a:p>
      </dgm:t>
    </dgm:pt>
    <dgm:pt modelId="{1D8B0D8D-7F2D-441B-8BF2-1B3FA24B9F9C}">
      <dgm:prSet custT="1"/>
      <dgm:spPr/>
      <dgm:t>
        <a:bodyPr/>
        <a:lstStyle/>
        <a:p>
          <a:pPr rtl="0"/>
          <a:r>
            <a:rPr lang="en-IN" sz="1800" dirty="0"/>
            <a:t>Low initial risks</a:t>
          </a:r>
        </a:p>
      </dgm:t>
    </dgm:pt>
    <dgm:pt modelId="{9ECC5915-8573-4FA1-9E28-E9A5D670C437}" type="parTrans" cxnId="{79FFE702-CB56-4F1A-A935-D8D007EEAECD}">
      <dgm:prSet/>
      <dgm:spPr/>
      <dgm:t>
        <a:bodyPr/>
        <a:lstStyle/>
        <a:p>
          <a:endParaRPr lang="en-IN"/>
        </a:p>
      </dgm:t>
    </dgm:pt>
    <dgm:pt modelId="{4FF42342-C2C8-4BF0-AD0B-48E7CFDFB3F2}" type="sibTrans" cxnId="{79FFE702-CB56-4F1A-A935-D8D007EEAECD}">
      <dgm:prSet/>
      <dgm:spPr/>
      <dgm:t>
        <a:bodyPr/>
        <a:lstStyle/>
        <a:p>
          <a:endParaRPr lang="en-IN"/>
        </a:p>
      </dgm:t>
    </dgm:pt>
    <dgm:pt modelId="{0704A0FB-55ED-42FD-ABBD-6916DE7C9455}">
      <dgm:prSet custT="1"/>
      <dgm:spPr/>
      <dgm:t>
        <a:bodyPr/>
        <a:lstStyle/>
        <a:p>
          <a:pPr rtl="0"/>
          <a:r>
            <a:rPr lang="en-IN" sz="1800" dirty="0"/>
            <a:t>Allows focusing attention</a:t>
          </a:r>
        </a:p>
      </dgm:t>
    </dgm:pt>
    <dgm:pt modelId="{20D760E2-3657-49EB-B00E-B040A4FC09D4}" type="parTrans" cxnId="{2F042EC8-D21F-4F31-A40E-CCD05830128B}">
      <dgm:prSet/>
      <dgm:spPr/>
      <dgm:t>
        <a:bodyPr/>
        <a:lstStyle/>
        <a:p>
          <a:endParaRPr lang="en-IN"/>
        </a:p>
      </dgm:t>
    </dgm:pt>
    <dgm:pt modelId="{E8D42D25-8416-4018-82F5-A429026D063F}" type="sibTrans" cxnId="{2F042EC8-D21F-4F31-A40E-CCD05830128B}">
      <dgm:prSet/>
      <dgm:spPr/>
      <dgm:t>
        <a:bodyPr/>
        <a:lstStyle/>
        <a:p>
          <a:endParaRPr lang="en-IN"/>
        </a:p>
      </dgm:t>
    </dgm:pt>
    <dgm:pt modelId="{B29B392E-5A37-4683-8188-514BC29AC65E}">
      <dgm:prSet custT="1"/>
      <dgm:spPr/>
      <dgm:t>
        <a:bodyPr/>
        <a:lstStyle/>
        <a:p>
          <a:pPr rtl="0"/>
          <a:r>
            <a:rPr lang="en-IN" sz="1400" dirty="0"/>
            <a:t>Enhances competitive advantage</a:t>
          </a:r>
        </a:p>
      </dgm:t>
    </dgm:pt>
    <dgm:pt modelId="{718A2CA8-7628-434F-BC74-ED1C86735916}" type="parTrans" cxnId="{3BB844EB-24D2-43DB-AA11-C0BDFF24D1FA}">
      <dgm:prSet/>
      <dgm:spPr/>
      <dgm:t>
        <a:bodyPr/>
        <a:lstStyle/>
        <a:p>
          <a:endParaRPr lang="en-IN"/>
        </a:p>
      </dgm:t>
    </dgm:pt>
    <dgm:pt modelId="{F6EBCD18-2D22-4971-ABCD-E4E08A0A19B3}" type="sibTrans" cxnId="{3BB844EB-24D2-43DB-AA11-C0BDFF24D1FA}">
      <dgm:prSet/>
      <dgm:spPr/>
      <dgm:t>
        <a:bodyPr/>
        <a:lstStyle/>
        <a:p>
          <a:endParaRPr lang="en-IN"/>
        </a:p>
      </dgm:t>
    </dgm:pt>
    <dgm:pt modelId="{E6A083CC-EFBC-4030-A7C5-5079CFE416AE}">
      <dgm:prSet custT="1"/>
      <dgm:spPr/>
      <dgm:t>
        <a:bodyPr/>
        <a:lstStyle/>
        <a:p>
          <a:pPr rtl="0"/>
          <a:r>
            <a:rPr lang="en-IN" sz="1400" dirty="0"/>
            <a:t>Requires minimal organizational changes</a:t>
          </a:r>
        </a:p>
      </dgm:t>
    </dgm:pt>
    <dgm:pt modelId="{E256EE04-E6E8-4509-A12C-CC4264CB8117}" type="parTrans" cxnId="{F3BC40AE-85BC-4A7E-9FA1-23AE75C966E9}">
      <dgm:prSet/>
      <dgm:spPr/>
      <dgm:t>
        <a:bodyPr/>
        <a:lstStyle/>
        <a:p>
          <a:endParaRPr lang="en-IN"/>
        </a:p>
      </dgm:t>
    </dgm:pt>
    <dgm:pt modelId="{81B0DA8D-F7AF-4C14-A688-ED1B1E71EE65}" type="sibTrans" cxnId="{F3BC40AE-85BC-4A7E-9FA1-23AE75C966E9}">
      <dgm:prSet/>
      <dgm:spPr/>
      <dgm:t>
        <a:bodyPr/>
        <a:lstStyle/>
        <a:p>
          <a:endParaRPr lang="en-IN"/>
        </a:p>
      </dgm:t>
    </dgm:pt>
    <dgm:pt modelId="{059C0E4A-65F9-4069-9D54-B797D1F96B5E}">
      <dgm:prSet/>
      <dgm:spPr/>
      <dgm:t>
        <a:bodyPr/>
        <a:lstStyle/>
        <a:p>
          <a:pPr rtl="0"/>
          <a:r>
            <a:rPr lang="en-IN"/>
            <a:t>Enables smooth conduct of business activities</a:t>
          </a:r>
        </a:p>
      </dgm:t>
    </dgm:pt>
    <dgm:pt modelId="{4B0192B0-4645-4EDA-9260-AF02181324EE}" type="parTrans" cxnId="{426166C2-0248-47B7-B7E0-0A3F9C55C4B9}">
      <dgm:prSet/>
      <dgm:spPr/>
      <dgm:t>
        <a:bodyPr/>
        <a:lstStyle/>
        <a:p>
          <a:endParaRPr lang="en-IN"/>
        </a:p>
      </dgm:t>
    </dgm:pt>
    <dgm:pt modelId="{EEC4053A-EE71-4290-9490-33A3037F2836}" type="sibTrans" cxnId="{426166C2-0248-47B7-B7E0-0A3F9C55C4B9}">
      <dgm:prSet/>
      <dgm:spPr/>
      <dgm:t>
        <a:bodyPr/>
        <a:lstStyle/>
        <a:p>
          <a:endParaRPr lang="en-IN"/>
        </a:p>
      </dgm:t>
    </dgm:pt>
    <dgm:pt modelId="{638E78B0-DD37-4CDE-9AEC-B486A258D27B}">
      <dgm:prSet/>
      <dgm:spPr/>
      <dgm:t>
        <a:bodyPr/>
        <a:lstStyle/>
        <a:p>
          <a:pPr rtl="0"/>
          <a:r>
            <a:rPr lang="en-IN"/>
            <a:t>Enables quick decision making</a:t>
          </a:r>
        </a:p>
      </dgm:t>
    </dgm:pt>
    <dgm:pt modelId="{5B21F629-9102-4C04-933B-198592D7E95E}" type="parTrans" cxnId="{47D315D1-B581-471A-81DC-92AE7D4F476E}">
      <dgm:prSet/>
      <dgm:spPr/>
      <dgm:t>
        <a:bodyPr/>
        <a:lstStyle/>
        <a:p>
          <a:endParaRPr lang="en-IN"/>
        </a:p>
      </dgm:t>
    </dgm:pt>
    <dgm:pt modelId="{52F3B851-C475-4939-AE32-C1545471C649}" type="sibTrans" cxnId="{47D315D1-B581-471A-81DC-92AE7D4F476E}">
      <dgm:prSet/>
      <dgm:spPr/>
      <dgm:t>
        <a:bodyPr/>
        <a:lstStyle/>
        <a:p>
          <a:endParaRPr lang="en-IN"/>
        </a:p>
      </dgm:t>
    </dgm:pt>
    <dgm:pt modelId="{A1F44977-0375-4938-9E6D-11D16DEAB448}" type="pres">
      <dgm:prSet presAssocID="{49AA2625-109F-41B5-B301-17478BDC9386}" presName="Name0" presStyleCnt="0">
        <dgm:presLayoutVars>
          <dgm:dir/>
          <dgm:resizeHandles val="exact"/>
        </dgm:presLayoutVars>
      </dgm:prSet>
      <dgm:spPr/>
    </dgm:pt>
    <dgm:pt modelId="{FC362C61-18C9-407D-87BC-31257EE41B44}" type="pres">
      <dgm:prSet presAssocID="{1D8B0D8D-7F2D-441B-8BF2-1B3FA24B9F9C}" presName="Name5" presStyleLbl="vennNode1" presStyleIdx="0" presStyleCnt="6">
        <dgm:presLayoutVars>
          <dgm:bulletEnabled val="1"/>
        </dgm:presLayoutVars>
      </dgm:prSet>
      <dgm:spPr/>
    </dgm:pt>
    <dgm:pt modelId="{4F369711-149F-4B3B-840A-76C144B6B661}" type="pres">
      <dgm:prSet presAssocID="{4FF42342-C2C8-4BF0-AD0B-48E7CFDFB3F2}" presName="space" presStyleCnt="0"/>
      <dgm:spPr/>
    </dgm:pt>
    <dgm:pt modelId="{8A0D12FA-D5B5-43D6-A584-EEBC15C6CF12}" type="pres">
      <dgm:prSet presAssocID="{0704A0FB-55ED-42FD-ABBD-6916DE7C9455}" presName="Name5" presStyleLbl="vennNode1" presStyleIdx="1" presStyleCnt="6">
        <dgm:presLayoutVars>
          <dgm:bulletEnabled val="1"/>
        </dgm:presLayoutVars>
      </dgm:prSet>
      <dgm:spPr/>
    </dgm:pt>
    <dgm:pt modelId="{9BFE5A02-08ED-4B54-BC02-45B7CC1E2469}" type="pres">
      <dgm:prSet presAssocID="{E8D42D25-8416-4018-82F5-A429026D063F}" presName="space" presStyleCnt="0"/>
      <dgm:spPr/>
    </dgm:pt>
    <dgm:pt modelId="{B01652BB-B9D2-495E-BD37-ABD91431D552}" type="pres">
      <dgm:prSet presAssocID="{B29B392E-5A37-4683-8188-514BC29AC65E}" presName="Name5" presStyleLbl="vennNode1" presStyleIdx="2" presStyleCnt="6">
        <dgm:presLayoutVars>
          <dgm:bulletEnabled val="1"/>
        </dgm:presLayoutVars>
      </dgm:prSet>
      <dgm:spPr/>
    </dgm:pt>
    <dgm:pt modelId="{C91C2DC3-7F93-417C-9BC1-CC61AEFD5AEF}" type="pres">
      <dgm:prSet presAssocID="{F6EBCD18-2D22-4971-ABCD-E4E08A0A19B3}" presName="space" presStyleCnt="0"/>
      <dgm:spPr/>
    </dgm:pt>
    <dgm:pt modelId="{EAE645A6-BB36-452E-9523-026271554D93}" type="pres">
      <dgm:prSet presAssocID="{E6A083CC-EFBC-4030-A7C5-5079CFE416AE}" presName="Name5" presStyleLbl="vennNode1" presStyleIdx="3" presStyleCnt="6">
        <dgm:presLayoutVars>
          <dgm:bulletEnabled val="1"/>
        </dgm:presLayoutVars>
      </dgm:prSet>
      <dgm:spPr/>
    </dgm:pt>
    <dgm:pt modelId="{88DA52AF-4762-4B11-94EE-664691189939}" type="pres">
      <dgm:prSet presAssocID="{81B0DA8D-F7AF-4C14-A688-ED1B1E71EE65}" presName="space" presStyleCnt="0"/>
      <dgm:spPr/>
    </dgm:pt>
    <dgm:pt modelId="{4A86E956-C49B-4455-B2F3-7751CD4C73D6}" type="pres">
      <dgm:prSet presAssocID="{059C0E4A-65F9-4069-9D54-B797D1F96B5E}" presName="Name5" presStyleLbl="vennNode1" presStyleIdx="4" presStyleCnt="6">
        <dgm:presLayoutVars>
          <dgm:bulletEnabled val="1"/>
        </dgm:presLayoutVars>
      </dgm:prSet>
      <dgm:spPr/>
    </dgm:pt>
    <dgm:pt modelId="{5835DC2E-631F-4BCA-AA65-BFC94CB203F2}" type="pres">
      <dgm:prSet presAssocID="{EEC4053A-EE71-4290-9490-33A3037F2836}" presName="space" presStyleCnt="0"/>
      <dgm:spPr/>
    </dgm:pt>
    <dgm:pt modelId="{9E85D7D6-EEA0-4DB0-9282-94C757D63A21}" type="pres">
      <dgm:prSet presAssocID="{638E78B0-DD37-4CDE-9AEC-B486A258D27B}" presName="Name5" presStyleLbl="vennNode1" presStyleIdx="5" presStyleCnt="6">
        <dgm:presLayoutVars>
          <dgm:bulletEnabled val="1"/>
        </dgm:presLayoutVars>
      </dgm:prSet>
      <dgm:spPr/>
    </dgm:pt>
  </dgm:ptLst>
  <dgm:cxnLst>
    <dgm:cxn modelId="{79FFE702-CB56-4F1A-A935-D8D007EEAECD}" srcId="{49AA2625-109F-41B5-B301-17478BDC9386}" destId="{1D8B0D8D-7F2D-441B-8BF2-1B3FA24B9F9C}" srcOrd="0" destOrd="0" parTransId="{9ECC5915-8573-4FA1-9E28-E9A5D670C437}" sibTransId="{4FF42342-C2C8-4BF0-AD0B-48E7CFDFB3F2}"/>
    <dgm:cxn modelId="{CEF4BE06-4DDA-4E5B-997F-592AFE664E2F}" type="presOf" srcId="{E6A083CC-EFBC-4030-A7C5-5079CFE416AE}" destId="{EAE645A6-BB36-452E-9523-026271554D93}" srcOrd="0" destOrd="0" presId="urn:microsoft.com/office/officeart/2005/8/layout/venn3"/>
    <dgm:cxn modelId="{F1802781-047E-41D0-BFE6-25FDC2A0AB74}" type="presOf" srcId="{49AA2625-109F-41B5-B301-17478BDC9386}" destId="{A1F44977-0375-4938-9E6D-11D16DEAB448}" srcOrd="0" destOrd="0" presId="urn:microsoft.com/office/officeart/2005/8/layout/venn3"/>
    <dgm:cxn modelId="{384C5DA0-329F-412B-8383-918533BBE408}" type="presOf" srcId="{059C0E4A-65F9-4069-9D54-B797D1F96B5E}" destId="{4A86E956-C49B-4455-B2F3-7751CD4C73D6}" srcOrd="0" destOrd="0" presId="urn:microsoft.com/office/officeart/2005/8/layout/venn3"/>
    <dgm:cxn modelId="{F3BC40AE-85BC-4A7E-9FA1-23AE75C966E9}" srcId="{49AA2625-109F-41B5-B301-17478BDC9386}" destId="{E6A083CC-EFBC-4030-A7C5-5079CFE416AE}" srcOrd="3" destOrd="0" parTransId="{E256EE04-E6E8-4509-A12C-CC4264CB8117}" sibTransId="{81B0DA8D-F7AF-4C14-A688-ED1B1E71EE65}"/>
    <dgm:cxn modelId="{2E3584BC-5419-4DBD-9B67-AAF197E3C1A6}" type="presOf" srcId="{B29B392E-5A37-4683-8188-514BC29AC65E}" destId="{B01652BB-B9D2-495E-BD37-ABD91431D552}" srcOrd="0" destOrd="0" presId="urn:microsoft.com/office/officeart/2005/8/layout/venn3"/>
    <dgm:cxn modelId="{426166C2-0248-47B7-B7E0-0A3F9C55C4B9}" srcId="{49AA2625-109F-41B5-B301-17478BDC9386}" destId="{059C0E4A-65F9-4069-9D54-B797D1F96B5E}" srcOrd="4" destOrd="0" parTransId="{4B0192B0-4645-4EDA-9260-AF02181324EE}" sibTransId="{EEC4053A-EE71-4290-9490-33A3037F2836}"/>
    <dgm:cxn modelId="{2F042EC8-D21F-4F31-A40E-CCD05830128B}" srcId="{49AA2625-109F-41B5-B301-17478BDC9386}" destId="{0704A0FB-55ED-42FD-ABBD-6916DE7C9455}" srcOrd="1" destOrd="0" parTransId="{20D760E2-3657-49EB-B00E-B040A4FC09D4}" sibTransId="{E8D42D25-8416-4018-82F5-A429026D063F}"/>
    <dgm:cxn modelId="{47D315D1-B581-471A-81DC-92AE7D4F476E}" srcId="{49AA2625-109F-41B5-B301-17478BDC9386}" destId="{638E78B0-DD37-4CDE-9AEC-B486A258D27B}" srcOrd="5" destOrd="0" parTransId="{5B21F629-9102-4C04-933B-198592D7E95E}" sibTransId="{52F3B851-C475-4939-AE32-C1545471C649}"/>
    <dgm:cxn modelId="{E3E726E2-6668-4C59-B42E-BB96E9B168F7}" type="presOf" srcId="{638E78B0-DD37-4CDE-9AEC-B486A258D27B}" destId="{9E85D7D6-EEA0-4DB0-9282-94C757D63A21}" srcOrd="0" destOrd="0" presId="urn:microsoft.com/office/officeart/2005/8/layout/venn3"/>
    <dgm:cxn modelId="{0953E0E9-663F-4B9F-95B6-4E61D616F3C8}" type="presOf" srcId="{0704A0FB-55ED-42FD-ABBD-6916DE7C9455}" destId="{8A0D12FA-D5B5-43D6-A584-EEBC15C6CF12}" srcOrd="0" destOrd="0" presId="urn:microsoft.com/office/officeart/2005/8/layout/venn3"/>
    <dgm:cxn modelId="{3BB844EB-24D2-43DB-AA11-C0BDFF24D1FA}" srcId="{49AA2625-109F-41B5-B301-17478BDC9386}" destId="{B29B392E-5A37-4683-8188-514BC29AC65E}" srcOrd="2" destOrd="0" parTransId="{718A2CA8-7628-434F-BC74-ED1C86735916}" sibTransId="{F6EBCD18-2D22-4971-ABCD-E4E08A0A19B3}"/>
    <dgm:cxn modelId="{A2A858F6-8284-4BEA-A9A0-C7DA2333950B}" type="presOf" srcId="{1D8B0D8D-7F2D-441B-8BF2-1B3FA24B9F9C}" destId="{FC362C61-18C9-407D-87BC-31257EE41B44}" srcOrd="0" destOrd="0" presId="urn:microsoft.com/office/officeart/2005/8/layout/venn3"/>
    <dgm:cxn modelId="{DCDEE329-5FE2-4CD2-B99D-127C5A6297F3}" type="presParOf" srcId="{A1F44977-0375-4938-9E6D-11D16DEAB448}" destId="{FC362C61-18C9-407D-87BC-31257EE41B44}" srcOrd="0" destOrd="0" presId="urn:microsoft.com/office/officeart/2005/8/layout/venn3"/>
    <dgm:cxn modelId="{24954760-DA21-405A-A5BE-D9F139E87648}" type="presParOf" srcId="{A1F44977-0375-4938-9E6D-11D16DEAB448}" destId="{4F369711-149F-4B3B-840A-76C144B6B661}" srcOrd="1" destOrd="0" presId="urn:microsoft.com/office/officeart/2005/8/layout/venn3"/>
    <dgm:cxn modelId="{113A0DEB-A2E1-453C-986C-265E46E868AE}" type="presParOf" srcId="{A1F44977-0375-4938-9E6D-11D16DEAB448}" destId="{8A0D12FA-D5B5-43D6-A584-EEBC15C6CF12}" srcOrd="2" destOrd="0" presId="urn:microsoft.com/office/officeart/2005/8/layout/venn3"/>
    <dgm:cxn modelId="{1BCF54D6-D4C7-4EEA-A1BC-D0B4DC4A9CF6}" type="presParOf" srcId="{A1F44977-0375-4938-9E6D-11D16DEAB448}" destId="{9BFE5A02-08ED-4B54-BC02-45B7CC1E2469}" srcOrd="3" destOrd="0" presId="urn:microsoft.com/office/officeart/2005/8/layout/venn3"/>
    <dgm:cxn modelId="{D8BCEF77-A080-48F7-BD6B-B07FCA373246}" type="presParOf" srcId="{A1F44977-0375-4938-9E6D-11D16DEAB448}" destId="{B01652BB-B9D2-495E-BD37-ABD91431D552}" srcOrd="4" destOrd="0" presId="urn:microsoft.com/office/officeart/2005/8/layout/venn3"/>
    <dgm:cxn modelId="{7041FE4B-BC20-4BDD-9552-3D5BE0AC8A6E}" type="presParOf" srcId="{A1F44977-0375-4938-9E6D-11D16DEAB448}" destId="{C91C2DC3-7F93-417C-9BC1-CC61AEFD5AEF}" srcOrd="5" destOrd="0" presId="urn:microsoft.com/office/officeart/2005/8/layout/venn3"/>
    <dgm:cxn modelId="{3DCAE017-37F7-46B8-8CDE-6BD077B3F89D}" type="presParOf" srcId="{A1F44977-0375-4938-9E6D-11D16DEAB448}" destId="{EAE645A6-BB36-452E-9523-026271554D93}" srcOrd="6" destOrd="0" presId="urn:microsoft.com/office/officeart/2005/8/layout/venn3"/>
    <dgm:cxn modelId="{DA66C7D0-0F7A-4D4C-8CFC-A667100F3507}" type="presParOf" srcId="{A1F44977-0375-4938-9E6D-11D16DEAB448}" destId="{88DA52AF-4762-4B11-94EE-664691189939}" srcOrd="7" destOrd="0" presId="urn:microsoft.com/office/officeart/2005/8/layout/venn3"/>
    <dgm:cxn modelId="{FF6D571B-015C-439B-A542-F13B55E65D8B}" type="presParOf" srcId="{A1F44977-0375-4938-9E6D-11D16DEAB448}" destId="{4A86E956-C49B-4455-B2F3-7751CD4C73D6}" srcOrd="8" destOrd="0" presId="urn:microsoft.com/office/officeart/2005/8/layout/venn3"/>
    <dgm:cxn modelId="{2E622D70-D93A-4247-9DB3-FB1C48B2F13A}" type="presParOf" srcId="{A1F44977-0375-4938-9E6D-11D16DEAB448}" destId="{5835DC2E-631F-4BCA-AA65-BFC94CB203F2}" srcOrd="9" destOrd="0" presId="urn:microsoft.com/office/officeart/2005/8/layout/venn3"/>
    <dgm:cxn modelId="{17B04452-A426-4923-AAC3-BAA7CB5A2145}" type="presParOf" srcId="{A1F44977-0375-4938-9E6D-11D16DEAB448}" destId="{9E85D7D6-EEA0-4DB0-9282-94C757D63A21}" srcOrd="10" destOrd="0" presId="urn:microsoft.com/office/officeart/2005/8/layout/venn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5CB2BB80-DC30-485F-92A2-0C805AE2D89A}" type="doc">
      <dgm:prSet loTypeId="urn:microsoft.com/office/officeart/2005/8/layout/target2" loCatId="relationship" qsTypeId="urn:microsoft.com/office/officeart/2005/8/quickstyle/simple2" qsCatId="simple" csTypeId="urn:microsoft.com/office/officeart/2005/8/colors/accent0_1" csCatId="mainScheme"/>
      <dgm:spPr/>
      <dgm:t>
        <a:bodyPr/>
        <a:lstStyle/>
        <a:p>
          <a:endParaRPr lang="en-IN"/>
        </a:p>
      </dgm:t>
    </dgm:pt>
    <dgm:pt modelId="{3406C6C2-3878-44F8-8A0F-3946027096F8}">
      <dgm:prSet custT="1"/>
      <dgm:spPr/>
      <dgm:t>
        <a:bodyPr/>
        <a:lstStyle/>
        <a:p>
          <a:pPr algn="ctr" rtl="0"/>
          <a:r>
            <a:rPr lang="en-IN" sz="3600" b="1" i="1" dirty="0"/>
            <a:t>Advantages</a:t>
          </a:r>
          <a:endParaRPr lang="en-IN" sz="2500" dirty="0"/>
        </a:p>
      </dgm:t>
    </dgm:pt>
    <dgm:pt modelId="{94019B7F-5074-4095-AA5B-FE0A916F96E0}" type="parTrans" cxnId="{182BDB37-1A81-48C1-8B89-9D2C70078CFB}">
      <dgm:prSet/>
      <dgm:spPr/>
      <dgm:t>
        <a:bodyPr/>
        <a:lstStyle/>
        <a:p>
          <a:endParaRPr lang="en-IN"/>
        </a:p>
      </dgm:t>
    </dgm:pt>
    <dgm:pt modelId="{78657E43-6C67-4C81-911D-733AB71119BB}" type="sibTrans" cxnId="{182BDB37-1A81-48C1-8B89-9D2C70078CFB}">
      <dgm:prSet/>
      <dgm:spPr/>
      <dgm:t>
        <a:bodyPr/>
        <a:lstStyle/>
        <a:p>
          <a:endParaRPr lang="en-IN"/>
        </a:p>
      </dgm:t>
    </dgm:pt>
    <dgm:pt modelId="{229947E5-FF61-4E3A-B7D8-C05168C13843}">
      <dgm:prSet/>
      <dgm:spPr/>
      <dgm:t>
        <a:bodyPr/>
        <a:lstStyle/>
        <a:p>
          <a:pPr rtl="0"/>
          <a:r>
            <a:rPr lang="en-IN" dirty="0"/>
            <a:t>Enables firm to capture large part of the market than its competitors.</a:t>
          </a:r>
        </a:p>
      </dgm:t>
    </dgm:pt>
    <dgm:pt modelId="{54D54DFD-13F8-40D6-B1A6-0BA6E7F65047}" type="parTrans" cxnId="{44B136B8-798B-4B5D-949C-47F6B985085A}">
      <dgm:prSet/>
      <dgm:spPr/>
      <dgm:t>
        <a:bodyPr/>
        <a:lstStyle/>
        <a:p>
          <a:endParaRPr lang="en-IN"/>
        </a:p>
      </dgm:t>
    </dgm:pt>
    <dgm:pt modelId="{1449B813-8657-4569-AD0F-A2009CC0CDAE}" type="sibTrans" cxnId="{44B136B8-798B-4B5D-949C-47F6B985085A}">
      <dgm:prSet/>
      <dgm:spPr/>
      <dgm:t>
        <a:bodyPr/>
        <a:lstStyle/>
        <a:p>
          <a:endParaRPr lang="en-IN"/>
        </a:p>
      </dgm:t>
    </dgm:pt>
    <dgm:pt modelId="{AACB76A9-E8D7-4345-A57E-8B41D43CA58E}">
      <dgm:prSet/>
      <dgm:spPr/>
      <dgm:t>
        <a:bodyPr/>
        <a:lstStyle/>
        <a:p>
          <a:pPr rtl="0"/>
          <a:r>
            <a:rPr lang="en-IN"/>
            <a:t>It confers cost advantage to the firm</a:t>
          </a:r>
        </a:p>
      </dgm:t>
    </dgm:pt>
    <dgm:pt modelId="{02612008-CF94-4866-89CC-52C4FFB6A45F}" type="parTrans" cxnId="{D1A82826-E14A-4D1F-A693-1902AE157AA5}">
      <dgm:prSet/>
      <dgm:spPr/>
      <dgm:t>
        <a:bodyPr/>
        <a:lstStyle/>
        <a:p>
          <a:endParaRPr lang="en-IN"/>
        </a:p>
      </dgm:t>
    </dgm:pt>
    <dgm:pt modelId="{0C58EF51-3162-4C27-8079-D1EC187F5A98}" type="sibTrans" cxnId="{D1A82826-E14A-4D1F-A693-1902AE157AA5}">
      <dgm:prSet/>
      <dgm:spPr/>
      <dgm:t>
        <a:bodyPr/>
        <a:lstStyle/>
        <a:p>
          <a:endParaRPr lang="en-IN"/>
        </a:p>
      </dgm:t>
    </dgm:pt>
    <dgm:pt modelId="{E3978B52-F16E-4910-8877-F9566335D6E1}" type="pres">
      <dgm:prSet presAssocID="{5CB2BB80-DC30-485F-92A2-0C805AE2D89A}" presName="Name0" presStyleCnt="0">
        <dgm:presLayoutVars>
          <dgm:chMax val="3"/>
          <dgm:chPref val="1"/>
          <dgm:dir/>
          <dgm:animLvl val="lvl"/>
          <dgm:resizeHandles/>
        </dgm:presLayoutVars>
      </dgm:prSet>
      <dgm:spPr/>
    </dgm:pt>
    <dgm:pt modelId="{00BD23C1-A9F1-4926-BE1E-5C7D9EB4B5C1}" type="pres">
      <dgm:prSet presAssocID="{5CB2BB80-DC30-485F-92A2-0C805AE2D89A}" presName="outerBox" presStyleCnt="0"/>
      <dgm:spPr/>
    </dgm:pt>
    <dgm:pt modelId="{D0137D1B-F1ED-4808-B35B-9F973BA9FCCE}" type="pres">
      <dgm:prSet presAssocID="{5CB2BB80-DC30-485F-92A2-0C805AE2D89A}" presName="outerBoxParent" presStyleLbl="node1" presStyleIdx="0" presStyleCnt="3"/>
      <dgm:spPr/>
    </dgm:pt>
    <dgm:pt modelId="{E1ABD87E-2978-4A29-8D2F-89529E3E662A}" type="pres">
      <dgm:prSet presAssocID="{5CB2BB80-DC30-485F-92A2-0C805AE2D89A}" presName="outerBoxChildren" presStyleCnt="0"/>
      <dgm:spPr/>
    </dgm:pt>
    <dgm:pt modelId="{E553CF30-8575-443E-8DFD-0A7221165B45}" type="pres">
      <dgm:prSet presAssocID="{5CB2BB80-DC30-485F-92A2-0C805AE2D89A}" presName="middleBox" presStyleCnt="0"/>
      <dgm:spPr/>
    </dgm:pt>
    <dgm:pt modelId="{38CC16B2-2739-4AB9-9F8B-AC244EA48A99}" type="pres">
      <dgm:prSet presAssocID="{5CB2BB80-DC30-485F-92A2-0C805AE2D89A}" presName="middleBoxParent" presStyleLbl="node1" presStyleIdx="1" presStyleCnt="3"/>
      <dgm:spPr/>
    </dgm:pt>
    <dgm:pt modelId="{5E76CD8C-CAE5-4F68-9825-FD3B1B921E7B}" type="pres">
      <dgm:prSet presAssocID="{5CB2BB80-DC30-485F-92A2-0C805AE2D89A}" presName="middleBoxChildren" presStyleCnt="0"/>
      <dgm:spPr/>
    </dgm:pt>
    <dgm:pt modelId="{BA360571-D02D-44F5-9606-2FA77E0C0D07}" type="pres">
      <dgm:prSet presAssocID="{5CB2BB80-DC30-485F-92A2-0C805AE2D89A}" presName="centerBox" presStyleCnt="0"/>
      <dgm:spPr/>
    </dgm:pt>
    <dgm:pt modelId="{08DA5A42-C714-49AC-8B51-00A257761035}" type="pres">
      <dgm:prSet presAssocID="{5CB2BB80-DC30-485F-92A2-0C805AE2D89A}" presName="centerBoxParent" presStyleLbl="node1" presStyleIdx="2" presStyleCnt="3"/>
      <dgm:spPr/>
    </dgm:pt>
  </dgm:ptLst>
  <dgm:cxnLst>
    <dgm:cxn modelId="{93FB4F21-1BFF-4929-A039-9C1E72030E17}" type="presOf" srcId="{AACB76A9-E8D7-4345-A57E-8B41D43CA58E}" destId="{08DA5A42-C714-49AC-8B51-00A257761035}" srcOrd="0" destOrd="0" presId="urn:microsoft.com/office/officeart/2005/8/layout/target2"/>
    <dgm:cxn modelId="{D1A82826-E14A-4D1F-A693-1902AE157AA5}" srcId="{5CB2BB80-DC30-485F-92A2-0C805AE2D89A}" destId="{AACB76A9-E8D7-4345-A57E-8B41D43CA58E}" srcOrd="2" destOrd="0" parTransId="{02612008-CF94-4866-89CC-52C4FFB6A45F}" sibTransId="{0C58EF51-3162-4C27-8079-D1EC187F5A98}"/>
    <dgm:cxn modelId="{182BDB37-1A81-48C1-8B89-9D2C70078CFB}" srcId="{5CB2BB80-DC30-485F-92A2-0C805AE2D89A}" destId="{3406C6C2-3878-44F8-8A0F-3946027096F8}" srcOrd="0" destOrd="0" parTransId="{94019B7F-5074-4095-AA5B-FE0A916F96E0}" sibTransId="{78657E43-6C67-4C81-911D-733AB71119BB}"/>
    <dgm:cxn modelId="{104ADB85-B216-4621-8A7F-CE2D6DD5FF25}" type="presOf" srcId="{3406C6C2-3878-44F8-8A0F-3946027096F8}" destId="{D0137D1B-F1ED-4808-B35B-9F973BA9FCCE}" srcOrd="0" destOrd="0" presId="urn:microsoft.com/office/officeart/2005/8/layout/target2"/>
    <dgm:cxn modelId="{44B136B8-798B-4B5D-949C-47F6B985085A}" srcId="{5CB2BB80-DC30-485F-92A2-0C805AE2D89A}" destId="{229947E5-FF61-4E3A-B7D8-C05168C13843}" srcOrd="1" destOrd="0" parTransId="{54D54DFD-13F8-40D6-B1A6-0BA6E7F65047}" sibTransId="{1449B813-8657-4569-AD0F-A2009CC0CDAE}"/>
    <dgm:cxn modelId="{978E7ADD-048B-4B54-80A1-49D04933C6B7}" type="presOf" srcId="{5CB2BB80-DC30-485F-92A2-0C805AE2D89A}" destId="{E3978B52-F16E-4910-8877-F9566335D6E1}" srcOrd="0" destOrd="0" presId="urn:microsoft.com/office/officeart/2005/8/layout/target2"/>
    <dgm:cxn modelId="{F6AC6CE4-5A86-4F41-8221-1A5C11A80FB6}" type="presOf" srcId="{229947E5-FF61-4E3A-B7D8-C05168C13843}" destId="{38CC16B2-2739-4AB9-9F8B-AC244EA48A99}" srcOrd="0" destOrd="0" presId="urn:microsoft.com/office/officeart/2005/8/layout/target2"/>
    <dgm:cxn modelId="{4219F3E2-00CE-4DE4-9FC5-B815B87F1163}" type="presParOf" srcId="{E3978B52-F16E-4910-8877-F9566335D6E1}" destId="{00BD23C1-A9F1-4926-BE1E-5C7D9EB4B5C1}" srcOrd="0" destOrd="0" presId="urn:microsoft.com/office/officeart/2005/8/layout/target2"/>
    <dgm:cxn modelId="{EEFAB703-5739-4060-8A72-A29961BCE7B7}" type="presParOf" srcId="{00BD23C1-A9F1-4926-BE1E-5C7D9EB4B5C1}" destId="{D0137D1B-F1ED-4808-B35B-9F973BA9FCCE}" srcOrd="0" destOrd="0" presId="urn:microsoft.com/office/officeart/2005/8/layout/target2"/>
    <dgm:cxn modelId="{074E31E9-10C0-4126-A486-E2A0CF5CB010}" type="presParOf" srcId="{00BD23C1-A9F1-4926-BE1E-5C7D9EB4B5C1}" destId="{E1ABD87E-2978-4A29-8D2F-89529E3E662A}" srcOrd="1" destOrd="0" presId="urn:microsoft.com/office/officeart/2005/8/layout/target2"/>
    <dgm:cxn modelId="{A98572B1-C0E9-40AD-9DA0-48BA593826DD}" type="presParOf" srcId="{E3978B52-F16E-4910-8877-F9566335D6E1}" destId="{E553CF30-8575-443E-8DFD-0A7221165B45}" srcOrd="1" destOrd="0" presId="urn:microsoft.com/office/officeart/2005/8/layout/target2"/>
    <dgm:cxn modelId="{CA642CA5-98B9-417F-9AED-810A4C80DCB0}" type="presParOf" srcId="{E553CF30-8575-443E-8DFD-0A7221165B45}" destId="{38CC16B2-2739-4AB9-9F8B-AC244EA48A99}" srcOrd="0" destOrd="0" presId="urn:microsoft.com/office/officeart/2005/8/layout/target2"/>
    <dgm:cxn modelId="{C82EB96B-8B3D-4AC8-928C-5FE3E5CE43C7}" type="presParOf" srcId="{E553CF30-8575-443E-8DFD-0A7221165B45}" destId="{5E76CD8C-CAE5-4F68-9825-FD3B1B921E7B}" srcOrd="1" destOrd="0" presId="urn:microsoft.com/office/officeart/2005/8/layout/target2"/>
    <dgm:cxn modelId="{46D6B7F7-B510-43A6-945F-73E24F86C781}" type="presParOf" srcId="{E3978B52-F16E-4910-8877-F9566335D6E1}" destId="{BA360571-D02D-44F5-9606-2FA77E0C0D07}" srcOrd="2" destOrd="0" presId="urn:microsoft.com/office/officeart/2005/8/layout/target2"/>
    <dgm:cxn modelId="{38CAA448-3824-445D-A89A-5FDC84FD55BC}" type="presParOf" srcId="{BA360571-D02D-44F5-9606-2FA77E0C0D07}" destId="{08DA5A42-C714-49AC-8B51-00A257761035}" srcOrd="0" destOrd="0" presId="urn:microsoft.com/office/officeart/2005/8/layout/targe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AC03024E-B8D7-499C-99AB-37E4190552D2}" type="doc">
      <dgm:prSet loTypeId="urn:microsoft.com/office/officeart/2005/8/layout/target2" loCatId="relationship" qsTypeId="urn:microsoft.com/office/officeart/2005/8/quickstyle/simple2" qsCatId="simple" csTypeId="urn:microsoft.com/office/officeart/2005/8/colors/accent0_1" csCatId="mainScheme"/>
      <dgm:spPr/>
      <dgm:t>
        <a:bodyPr/>
        <a:lstStyle/>
        <a:p>
          <a:endParaRPr lang="en-IN"/>
        </a:p>
      </dgm:t>
    </dgm:pt>
    <dgm:pt modelId="{EC0BFD7C-0FCE-4C4D-A0B8-4F29A90FC0AD}">
      <dgm:prSet custT="1"/>
      <dgm:spPr/>
      <dgm:t>
        <a:bodyPr/>
        <a:lstStyle/>
        <a:p>
          <a:pPr algn="ctr" rtl="0"/>
          <a:r>
            <a:rPr lang="en-IN" sz="3200" b="1" i="1" dirty="0"/>
            <a:t>Disadvantages</a:t>
          </a:r>
          <a:endParaRPr lang="en-IN" sz="3200" dirty="0"/>
        </a:p>
      </dgm:t>
    </dgm:pt>
    <dgm:pt modelId="{CEFDD158-FB1D-455C-9E18-04A5B8C42714}" type="parTrans" cxnId="{2E772DFE-D065-4471-9048-D7524B1B3952}">
      <dgm:prSet/>
      <dgm:spPr/>
      <dgm:t>
        <a:bodyPr/>
        <a:lstStyle/>
        <a:p>
          <a:endParaRPr lang="en-IN"/>
        </a:p>
      </dgm:t>
    </dgm:pt>
    <dgm:pt modelId="{B5DC96BA-296B-4489-93FB-D8DF13D54558}" type="sibTrans" cxnId="{2E772DFE-D065-4471-9048-D7524B1B3952}">
      <dgm:prSet/>
      <dgm:spPr/>
      <dgm:t>
        <a:bodyPr/>
        <a:lstStyle/>
        <a:p>
          <a:endParaRPr lang="en-IN"/>
        </a:p>
      </dgm:t>
    </dgm:pt>
    <dgm:pt modelId="{019A953E-E104-42F2-B605-6607FA1B8E6C}">
      <dgm:prSet/>
      <dgm:spPr/>
      <dgm:t>
        <a:bodyPr/>
        <a:lstStyle/>
        <a:p>
          <a:pPr rtl="0"/>
          <a:r>
            <a:rPr lang="en-IN"/>
            <a:t>New technologies may create new experience curve.</a:t>
          </a:r>
        </a:p>
      </dgm:t>
    </dgm:pt>
    <dgm:pt modelId="{7B4053BD-FBDA-4365-ADDA-78594CD15D24}" type="parTrans" cxnId="{37294C28-DA75-4E20-BBE5-29F692D0D356}">
      <dgm:prSet/>
      <dgm:spPr/>
      <dgm:t>
        <a:bodyPr/>
        <a:lstStyle/>
        <a:p>
          <a:endParaRPr lang="en-IN"/>
        </a:p>
      </dgm:t>
    </dgm:pt>
    <dgm:pt modelId="{44C4F251-7C7B-4226-9BF6-12E5A63FEEFC}" type="sibTrans" cxnId="{37294C28-DA75-4E20-BBE5-29F692D0D356}">
      <dgm:prSet/>
      <dgm:spPr/>
      <dgm:t>
        <a:bodyPr/>
        <a:lstStyle/>
        <a:p>
          <a:endParaRPr lang="en-IN"/>
        </a:p>
      </dgm:t>
    </dgm:pt>
    <dgm:pt modelId="{08A10875-8BAF-4686-ADDD-1DF407F0D094}">
      <dgm:prSet/>
      <dgm:spPr/>
      <dgm:t>
        <a:bodyPr/>
        <a:lstStyle/>
        <a:p>
          <a:pPr rtl="0"/>
          <a:r>
            <a:rPr lang="en-IN"/>
            <a:t>Competing firms may be able to replicate the production methods of the leading firms without much effort in gaining experience.</a:t>
          </a:r>
        </a:p>
      </dgm:t>
    </dgm:pt>
    <dgm:pt modelId="{9BAEEBFF-93DC-48CC-9B05-8AFA4642ADBC}" type="parTrans" cxnId="{AA679E36-08EB-47B4-B377-C23D892D4E96}">
      <dgm:prSet/>
      <dgm:spPr/>
      <dgm:t>
        <a:bodyPr/>
        <a:lstStyle/>
        <a:p>
          <a:endParaRPr lang="en-IN"/>
        </a:p>
      </dgm:t>
    </dgm:pt>
    <dgm:pt modelId="{A38B6BE4-D705-4DE6-AE14-7E53B06FD83E}" type="sibTrans" cxnId="{AA679E36-08EB-47B4-B377-C23D892D4E96}">
      <dgm:prSet/>
      <dgm:spPr/>
      <dgm:t>
        <a:bodyPr/>
        <a:lstStyle/>
        <a:p>
          <a:endParaRPr lang="en-IN"/>
        </a:p>
      </dgm:t>
    </dgm:pt>
    <dgm:pt modelId="{654A88C2-8CA2-434B-BD19-C08FD5F363D4}" type="pres">
      <dgm:prSet presAssocID="{AC03024E-B8D7-499C-99AB-37E4190552D2}" presName="Name0" presStyleCnt="0">
        <dgm:presLayoutVars>
          <dgm:chMax val="3"/>
          <dgm:chPref val="1"/>
          <dgm:dir/>
          <dgm:animLvl val="lvl"/>
          <dgm:resizeHandles/>
        </dgm:presLayoutVars>
      </dgm:prSet>
      <dgm:spPr/>
    </dgm:pt>
    <dgm:pt modelId="{A30D082A-B2DB-493A-82C8-31758C8CC3FB}" type="pres">
      <dgm:prSet presAssocID="{AC03024E-B8D7-499C-99AB-37E4190552D2}" presName="outerBox" presStyleCnt="0"/>
      <dgm:spPr/>
    </dgm:pt>
    <dgm:pt modelId="{42D9ADF6-FF64-4FDD-97DA-55D35A0A885F}" type="pres">
      <dgm:prSet presAssocID="{AC03024E-B8D7-499C-99AB-37E4190552D2}" presName="outerBoxParent" presStyleLbl="node1" presStyleIdx="0" presStyleCnt="3"/>
      <dgm:spPr/>
    </dgm:pt>
    <dgm:pt modelId="{F9FBF404-0394-4E92-8246-BF9F545129D8}" type="pres">
      <dgm:prSet presAssocID="{AC03024E-B8D7-499C-99AB-37E4190552D2}" presName="outerBoxChildren" presStyleCnt="0"/>
      <dgm:spPr/>
    </dgm:pt>
    <dgm:pt modelId="{258F7D55-1AD8-4640-90EE-158B45C337D5}" type="pres">
      <dgm:prSet presAssocID="{AC03024E-B8D7-499C-99AB-37E4190552D2}" presName="middleBox" presStyleCnt="0"/>
      <dgm:spPr/>
    </dgm:pt>
    <dgm:pt modelId="{CD27353B-7720-490B-85F8-A0613AD5B98B}" type="pres">
      <dgm:prSet presAssocID="{AC03024E-B8D7-499C-99AB-37E4190552D2}" presName="middleBoxParent" presStyleLbl="node1" presStyleIdx="1" presStyleCnt="3"/>
      <dgm:spPr/>
    </dgm:pt>
    <dgm:pt modelId="{FDFA56CC-9CF3-4A12-BCD5-3677808DA2E9}" type="pres">
      <dgm:prSet presAssocID="{AC03024E-B8D7-499C-99AB-37E4190552D2}" presName="middleBoxChildren" presStyleCnt="0"/>
      <dgm:spPr/>
    </dgm:pt>
    <dgm:pt modelId="{31A994EC-57E6-4C76-A46F-8CEDE0B8C23C}" type="pres">
      <dgm:prSet presAssocID="{AC03024E-B8D7-499C-99AB-37E4190552D2}" presName="centerBox" presStyleCnt="0"/>
      <dgm:spPr/>
    </dgm:pt>
    <dgm:pt modelId="{5328CB20-7F87-4760-A99E-05DB18D925DF}" type="pres">
      <dgm:prSet presAssocID="{AC03024E-B8D7-499C-99AB-37E4190552D2}" presName="centerBoxParent" presStyleLbl="node1" presStyleIdx="2" presStyleCnt="3"/>
      <dgm:spPr/>
    </dgm:pt>
  </dgm:ptLst>
  <dgm:cxnLst>
    <dgm:cxn modelId="{15B5A706-9F3B-4C97-9FC3-42ACC2D02033}" type="presOf" srcId="{EC0BFD7C-0FCE-4C4D-A0B8-4F29A90FC0AD}" destId="{42D9ADF6-FF64-4FDD-97DA-55D35A0A885F}" srcOrd="0" destOrd="0" presId="urn:microsoft.com/office/officeart/2005/8/layout/target2"/>
    <dgm:cxn modelId="{37294C28-DA75-4E20-BBE5-29F692D0D356}" srcId="{AC03024E-B8D7-499C-99AB-37E4190552D2}" destId="{019A953E-E104-42F2-B605-6607FA1B8E6C}" srcOrd="1" destOrd="0" parTransId="{7B4053BD-FBDA-4365-ADDA-78594CD15D24}" sibTransId="{44C4F251-7C7B-4226-9BF6-12E5A63FEEFC}"/>
    <dgm:cxn modelId="{AA679E36-08EB-47B4-B377-C23D892D4E96}" srcId="{AC03024E-B8D7-499C-99AB-37E4190552D2}" destId="{08A10875-8BAF-4686-ADDD-1DF407F0D094}" srcOrd="2" destOrd="0" parTransId="{9BAEEBFF-93DC-48CC-9B05-8AFA4642ADBC}" sibTransId="{A38B6BE4-D705-4DE6-AE14-7E53B06FD83E}"/>
    <dgm:cxn modelId="{9610853B-FEE5-4860-AE54-8D1241D4E1C7}" type="presOf" srcId="{019A953E-E104-42F2-B605-6607FA1B8E6C}" destId="{CD27353B-7720-490B-85F8-A0613AD5B98B}" srcOrd="0" destOrd="0" presId="urn:microsoft.com/office/officeart/2005/8/layout/target2"/>
    <dgm:cxn modelId="{D105CC65-3E4C-4C06-B185-4A284DD0966B}" type="presOf" srcId="{08A10875-8BAF-4686-ADDD-1DF407F0D094}" destId="{5328CB20-7F87-4760-A99E-05DB18D925DF}" srcOrd="0" destOrd="0" presId="urn:microsoft.com/office/officeart/2005/8/layout/target2"/>
    <dgm:cxn modelId="{94F222B3-AD69-4097-B6CD-743AE07D3CF9}" type="presOf" srcId="{AC03024E-B8D7-499C-99AB-37E4190552D2}" destId="{654A88C2-8CA2-434B-BD19-C08FD5F363D4}" srcOrd="0" destOrd="0" presId="urn:microsoft.com/office/officeart/2005/8/layout/target2"/>
    <dgm:cxn modelId="{2E772DFE-D065-4471-9048-D7524B1B3952}" srcId="{AC03024E-B8D7-499C-99AB-37E4190552D2}" destId="{EC0BFD7C-0FCE-4C4D-A0B8-4F29A90FC0AD}" srcOrd="0" destOrd="0" parTransId="{CEFDD158-FB1D-455C-9E18-04A5B8C42714}" sibTransId="{B5DC96BA-296B-4489-93FB-D8DF13D54558}"/>
    <dgm:cxn modelId="{0857ED59-ADB4-4F63-B304-C8F7FADD99A3}" type="presParOf" srcId="{654A88C2-8CA2-434B-BD19-C08FD5F363D4}" destId="{A30D082A-B2DB-493A-82C8-31758C8CC3FB}" srcOrd="0" destOrd="0" presId="urn:microsoft.com/office/officeart/2005/8/layout/target2"/>
    <dgm:cxn modelId="{201CB1BD-BF1C-4717-A226-171CC9758285}" type="presParOf" srcId="{A30D082A-B2DB-493A-82C8-31758C8CC3FB}" destId="{42D9ADF6-FF64-4FDD-97DA-55D35A0A885F}" srcOrd="0" destOrd="0" presId="urn:microsoft.com/office/officeart/2005/8/layout/target2"/>
    <dgm:cxn modelId="{8D4B2C66-7E8B-4033-82C3-ADF5BD807E96}" type="presParOf" srcId="{A30D082A-B2DB-493A-82C8-31758C8CC3FB}" destId="{F9FBF404-0394-4E92-8246-BF9F545129D8}" srcOrd="1" destOrd="0" presId="urn:microsoft.com/office/officeart/2005/8/layout/target2"/>
    <dgm:cxn modelId="{0074C37A-F27F-4B86-9B7B-A74FC494FD16}" type="presParOf" srcId="{654A88C2-8CA2-434B-BD19-C08FD5F363D4}" destId="{258F7D55-1AD8-4640-90EE-158B45C337D5}" srcOrd="1" destOrd="0" presId="urn:microsoft.com/office/officeart/2005/8/layout/target2"/>
    <dgm:cxn modelId="{677A9A64-508A-40B0-8863-04E81E406E03}" type="presParOf" srcId="{258F7D55-1AD8-4640-90EE-158B45C337D5}" destId="{CD27353B-7720-490B-85F8-A0613AD5B98B}" srcOrd="0" destOrd="0" presId="urn:microsoft.com/office/officeart/2005/8/layout/target2"/>
    <dgm:cxn modelId="{8401A19B-97C4-4F5F-A731-D5A4B60A0615}" type="presParOf" srcId="{258F7D55-1AD8-4640-90EE-158B45C337D5}" destId="{FDFA56CC-9CF3-4A12-BCD5-3677808DA2E9}" srcOrd="1" destOrd="0" presId="urn:microsoft.com/office/officeart/2005/8/layout/target2"/>
    <dgm:cxn modelId="{47426725-D8FC-4220-9728-5CCC90114450}" type="presParOf" srcId="{654A88C2-8CA2-434B-BD19-C08FD5F363D4}" destId="{31A994EC-57E6-4C76-A46F-8CEDE0B8C23C}" srcOrd="2" destOrd="0" presId="urn:microsoft.com/office/officeart/2005/8/layout/target2"/>
    <dgm:cxn modelId="{3E318079-4B9D-476A-8BC5-A815AEFA73E9}" type="presParOf" srcId="{31A994EC-57E6-4C76-A46F-8CEDE0B8C23C}" destId="{5328CB20-7F87-4760-A99E-05DB18D925DF}" srcOrd="0" destOrd="0" presId="urn:microsoft.com/office/officeart/2005/8/layout/targe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992F677B-E99B-498E-981A-744337C54947}" type="doc">
      <dgm:prSet loTypeId="urn:microsoft.com/office/officeart/2005/8/layout/cycle2" loCatId="cycle" qsTypeId="urn:microsoft.com/office/officeart/2005/8/quickstyle/3d3" qsCatId="3D" csTypeId="urn:microsoft.com/office/officeart/2005/8/colors/accent2_1" csCatId="accent2"/>
      <dgm:spPr/>
      <dgm:t>
        <a:bodyPr/>
        <a:lstStyle/>
        <a:p>
          <a:endParaRPr lang="en-IN"/>
        </a:p>
      </dgm:t>
    </dgm:pt>
    <dgm:pt modelId="{1BE67789-77FB-48F7-835D-3D4AF93F216F}">
      <dgm:prSet custT="1"/>
      <dgm:spPr/>
      <dgm:t>
        <a:bodyPr/>
        <a:lstStyle/>
        <a:p>
          <a:pPr rtl="0"/>
          <a:r>
            <a:rPr lang="en-IN" sz="1600" b="0" dirty="0"/>
            <a:t>Introduction</a:t>
          </a:r>
        </a:p>
      </dgm:t>
    </dgm:pt>
    <dgm:pt modelId="{9E0A4F4B-8A38-4B9A-A9E7-3C5956942604}" type="parTrans" cxnId="{607C9B50-3E6B-4328-B4E0-EAE043F931FF}">
      <dgm:prSet/>
      <dgm:spPr/>
      <dgm:t>
        <a:bodyPr/>
        <a:lstStyle/>
        <a:p>
          <a:endParaRPr lang="en-IN"/>
        </a:p>
      </dgm:t>
    </dgm:pt>
    <dgm:pt modelId="{8C7F8855-A56B-4D22-BDA7-7EB3FF569158}" type="sibTrans" cxnId="{607C9B50-3E6B-4328-B4E0-EAE043F931FF}">
      <dgm:prSet/>
      <dgm:spPr/>
      <dgm:t>
        <a:bodyPr/>
        <a:lstStyle/>
        <a:p>
          <a:endParaRPr lang="en-IN"/>
        </a:p>
      </dgm:t>
    </dgm:pt>
    <dgm:pt modelId="{63BE4723-2E4E-40BF-BA87-3B1F616B6113}">
      <dgm:prSet/>
      <dgm:spPr/>
      <dgm:t>
        <a:bodyPr/>
        <a:lstStyle/>
        <a:p>
          <a:pPr rtl="0"/>
          <a:r>
            <a:rPr lang="en-IN"/>
            <a:t>Growth stage</a:t>
          </a:r>
        </a:p>
      </dgm:t>
    </dgm:pt>
    <dgm:pt modelId="{23211C60-1209-4523-82CB-0D5101522BB4}" type="parTrans" cxnId="{859FD575-9F01-4DF4-87E1-56579FDB6831}">
      <dgm:prSet/>
      <dgm:spPr/>
      <dgm:t>
        <a:bodyPr/>
        <a:lstStyle/>
        <a:p>
          <a:endParaRPr lang="en-IN"/>
        </a:p>
      </dgm:t>
    </dgm:pt>
    <dgm:pt modelId="{E0720A66-6284-40C6-919D-91CCF5966066}" type="sibTrans" cxnId="{859FD575-9F01-4DF4-87E1-56579FDB6831}">
      <dgm:prSet/>
      <dgm:spPr/>
      <dgm:t>
        <a:bodyPr/>
        <a:lstStyle/>
        <a:p>
          <a:endParaRPr lang="en-IN"/>
        </a:p>
      </dgm:t>
    </dgm:pt>
    <dgm:pt modelId="{13387EDB-4F45-44F2-9871-5D4300F7F321}">
      <dgm:prSet/>
      <dgm:spPr/>
      <dgm:t>
        <a:bodyPr/>
        <a:lstStyle/>
        <a:p>
          <a:pPr rtl="0"/>
          <a:r>
            <a:rPr lang="en-IN"/>
            <a:t>Maturity stage</a:t>
          </a:r>
        </a:p>
      </dgm:t>
    </dgm:pt>
    <dgm:pt modelId="{736C519C-2063-44DE-B4A0-786EB1E771E7}" type="parTrans" cxnId="{5CC82050-FD72-4899-BD66-E93D094BA678}">
      <dgm:prSet/>
      <dgm:spPr/>
      <dgm:t>
        <a:bodyPr/>
        <a:lstStyle/>
        <a:p>
          <a:endParaRPr lang="en-IN"/>
        </a:p>
      </dgm:t>
    </dgm:pt>
    <dgm:pt modelId="{72520370-922C-4D0B-9B20-95A31CE62487}" type="sibTrans" cxnId="{5CC82050-FD72-4899-BD66-E93D094BA678}">
      <dgm:prSet/>
      <dgm:spPr/>
      <dgm:t>
        <a:bodyPr/>
        <a:lstStyle/>
        <a:p>
          <a:endParaRPr lang="en-IN"/>
        </a:p>
      </dgm:t>
    </dgm:pt>
    <dgm:pt modelId="{FCD20933-A504-4C23-B46E-3CE630B8C135}">
      <dgm:prSet/>
      <dgm:spPr/>
      <dgm:t>
        <a:bodyPr/>
        <a:lstStyle/>
        <a:p>
          <a:pPr rtl="0"/>
          <a:r>
            <a:rPr lang="en-IN"/>
            <a:t>Decline stage</a:t>
          </a:r>
        </a:p>
      </dgm:t>
    </dgm:pt>
    <dgm:pt modelId="{8C5E47FD-1819-4D5B-B4A0-7F3236D44D73}" type="parTrans" cxnId="{463046C3-E547-4349-BF1B-2A314C5ED61C}">
      <dgm:prSet/>
      <dgm:spPr/>
      <dgm:t>
        <a:bodyPr/>
        <a:lstStyle/>
        <a:p>
          <a:endParaRPr lang="en-IN"/>
        </a:p>
      </dgm:t>
    </dgm:pt>
    <dgm:pt modelId="{AA3BEE3D-6636-46C6-8566-DC5268C234A1}" type="sibTrans" cxnId="{463046C3-E547-4349-BF1B-2A314C5ED61C}">
      <dgm:prSet/>
      <dgm:spPr/>
      <dgm:t>
        <a:bodyPr/>
        <a:lstStyle/>
        <a:p>
          <a:endParaRPr lang="en-IN"/>
        </a:p>
      </dgm:t>
    </dgm:pt>
    <dgm:pt modelId="{68448EF4-945E-4B6D-96BB-0E357BE72048}" type="pres">
      <dgm:prSet presAssocID="{992F677B-E99B-498E-981A-744337C54947}" presName="cycle" presStyleCnt="0">
        <dgm:presLayoutVars>
          <dgm:dir/>
          <dgm:resizeHandles val="exact"/>
        </dgm:presLayoutVars>
      </dgm:prSet>
      <dgm:spPr/>
    </dgm:pt>
    <dgm:pt modelId="{3C5F9FC7-28A8-4C8D-98A8-751A0C51587E}" type="pres">
      <dgm:prSet presAssocID="{1BE67789-77FB-48F7-835D-3D4AF93F216F}" presName="node" presStyleLbl="node1" presStyleIdx="0" presStyleCnt="4">
        <dgm:presLayoutVars>
          <dgm:bulletEnabled val="1"/>
        </dgm:presLayoutVars>
      </dgm:prSet>
      <dgm:spPr/>
    </dgm:pt>
    <dgm:pt modelId="{16CEA713-62E4-4339-A625-55F6EEACA301}" type="pres">
      <dgm:prSet presAssocID="{8C7F8855-A56B-4D22-BDA7-7EB3FF569158}" presName="sibTrans" presStyleLbl="sibTrans2D1" presStyleIdx="0" presStyleCnt="4"/>
      <dgm:spPr/>
    </dgm:pt>
    <dgm:pt modelId="{736479EA-2B11-48E4-AA16-93FBA8A80F78}" type="pres">
      <dgm:prSet presAssocID="{8C7F8855-A56B-4D22-BDA7-7EB3FF569158}" presName="connectorText" presStyleLbl="sibTrans2D1" presStyleIdx="0" presStyleCnt="4"/>
      <dgm:spPr/>
    </dgm:pt>
    <dgm:pt modelId="{9FBB2F76-F3D5-4C5B-8EAE-16B624F0BAC2}" type="pres">
      <dgm:prSet presAssocID="{63BE4723-2E4E-40BF-BA87-3B1F616B6113}" presName="node" presStyleLbl="node1" presStyleIdx="1" presStyleCnt="4">
        <dgm:presLayoutVars>
          <dgm:bulletEnabled val="1"/>
        </dgm:presLayoutVars>
      </dgm:prSet>
      <dgm:spPr/>
    </dgm:pt>
    <dgm:pt modelId="{D3EDE23F-CAA4-4570-BE8F-CC7C8ACB599D}" type="pres">
      <dgm:prSet presAssocID="{E0720A66-6284-40C6-919D-91CCF5966066}" presName="sibTrans" presStyleLbl="sibTrans2D1" presStyleIdx="1" presStyleCnt="4"/>
      <dgm:spPr/>
    </dgm:pt>
    <dgm:pt modelId="{BE5F3327-F089-4BC6-AFD6-C7EAE3812A7F}" type="pres">
      <dgm:prSet presAssocID="{E0720A66-6284-40C6-919D-91CCF5966066}" presName="connectorText" presStyleLbl="sibTrans2D1" presStyleIdx="1" presStyleCnt="4"/>
      <dgm:spPr/>
    </dgm:pt>
    <dgm:pt modelId="{466E71CF-30BF-40D8-A020-E9BBCAF7ADB8}" type="pres">
      <dgm:prSet presAssocID="{13387EDB-4F45-44F2-9871-5D4300F7F321}" presName="node" presStyleLbl="node1" presStyleIdx="2" presStyleCnt="4">
        <dgm:presLayoutVars>
          <dgm:bulletEnabled val="1"/>
        </dgm:presLayoutVars>
      </dgm:prSet>
      <dgm:spPr/>
    </dgm:pt>
    <dgm:pt modelId="{735DE7C4-9885-4FB9-9990-62546E6D23FB}" type="pres">
      <dgm:prSet presAssocID="{72520370-922C-4D0B-9B20-95A31CE62487}" presName="sibTrans" presStyleLbl="sibTrans2D1" presStyleIdx="2" presStyleCnt="4"/>
      <dgm:spPr/>
    </dgm:pt>
    <dgm:pt modelId="{5B43E24E-F0BB-44A8-918B-7200DF651D53}" type="pres">
      <dgm:prSet presAssocID="{72520370-922C-4D0B-9B20-95A31CE62487}" presName="connectorText" presStyleLbl="sibTrans2D1" presStyleIdx="2" presStyleCnt="4"/>
      <dgm:spPr/>
    </dgm:pt>
    <dgm:pt modelId="{6E759977-958B-43CA-838D-116E5A1F8B73}" type="pres">
      <dgm:prSet presAssocID="{FCD20933-A504-4C23-B46E-3CE630B8C135}" presName="node" presStyleLbl="node1" presStyleIdx="3" presStyleCnt="4">
        <dgm:presLayoutVars>
          <dgm:bulletEnabled val="1"/>
        </dgm:presLayoutVars>
      </dgm:prSet>
      <dgm:spPr/>
    </dgm:pt>
    <dgm:pt modelId="{B4EDC7D8-07C0-4D1A-9C7A-1CCEE0C353F2}" type="pres">
      <dgm:prSet presAssocID="{AA3BEE3D-6636-46C6-8566-DC5268C234A1}" presName="sibTrans" presStyleLbl="sibTrans2D1" presStyleIdx="3" presStyleCnt="4"/>
      <dgm:spPr/>
    </dgm:pt>
    <dgm:pt modelId="{240E1CD5-5769-4878-83B1-DC92DF8F59B8}" type="pres">
      <dgm:prSet presAssocID="{AA3BEE3D-6636-46C6-8566-DC5268C234A1}" presName="connectorText" presStyleLbl="sibTrans2D1" presStyleIdx="3" presStyleCnt="4"/>
      <dgm:spPr/>
    </dgm:pt>
  </dgm:ptLst>
  <dgm:cxnLst>
    <dgm:cxn modelId="{6F58BB1C-4DE4-4685-A916-D116DDAC30C1}" type="presOf" srcId="{FCD20933-A504-4C23-B46E-3CE630B8C135}" destId="{6E759977-958B-43CA-838D-116E5A1F8B73}" srcOrd="0" destOrd="0" presId="urn:microsoft.com/office/officeart/2005/8/layout/cycle2"/>
    <dgm:cxn modelId="{625BF423-72DF-4B79-8ABA-7616A7270734}" type="presOf" srcId="{E0720A66-6284-40C6-919D-91CCF5966066}" destId="{BE5F3327-F089-4BC6-AFD6-C7EAE3812A7F}" srcOrd="1" destOrd="0" presId="urn:microsoft.com/office/officeart/2005/8/layout/cycle2"/>
    <dgm:cxn modelId="{FD975132-BC5A-489B-AD11-AB51F010AE83}" type="presOf" srcId="{13387EDB-4F45-44F2-9871-5D4300F7F321}" destId="{466E71CF-30BF-40D8-A020-E9BBCAF7ADB8}" srcOrd="0" destOrd="0" presId="urn:microsoft.com/office/officeart/2005/8/layout/cycle2"/>
    <dgm:cxn modelId="{7E346F3A-2398-4359-A13B-FDAC0F6BDA8C}" type="presOf" srcId="{8C7F8855-A56B-4D22-BDA7-7EB3FF569158}" destId="{16CEA713-62E4-4339-A625-55F6EEACA301}" srcOrd="0" destOrd="0" presId="urn:microsoft.com/office/officeart/2005/8/layout/cycle2"/>
    <dgm:cxn modelId="{EE513A63-9306-4085-A892-41C661A1E6D5}" type="presOf" srcId="{E0720A66-6284-40C6-919D-91CCF5966066}" destId="{D3EDE23F-CAA4-4570-BE8F-CC7C8ACB599D}" srcOrd="0" destOrd="0" presId="urn:microsoft.com/office/officeart/2005/8/layout/cycle2"/>
    <dgm:cxn modelId="{5CC82050-FD72-4899-BD66-E93D094BA678}" srcId="{992F677B-E99B-498E-981A-744337C54947}" destId="{13387EDB-4F45-44F2-9871-5D4300F7F321}" srcOrd="2" destOrd="0" parTransId="{736C519C-2063-44DE-B4A0-786EB1E771E7}" sibTransId="{72520370-922C-4D0B-9B20-95A31CE62487}"/>
    <dgm:cxn modelId="{607C9B50-3E6B-4328-B4E0-EAE043F931FF}" srcId="{992F677B-E99B-498E-981A-744337C54947}" destId="{1BE67789-77FB-48F7-835D-3D4AF93F216F}" srcOrd="0" destOrd="0" parTransId="{9E0A4F4B-8A38-4B9A-A9E7-3C5956942604}" sibTransId="{8C7F8855-A56B-4D22-BDA7-7EB3FF569158}"/>
    <dgm:cxn modelId="{859FD575-9F01-4DF4-87E1-56579FDB6831}" srcId="{992F677B-E99B-498E-981A-744337C54947}" destId="{63BE4723-2E4E-40BF-BA87-3B1F616B6113}" srcOrd="1" destOrd="0" parTransId="{23211C60-1209-4523-82CB-0D5101522BB4}" sibTransId="{E0720A66-6284-40C6-919D-91CCF5966066}"/>
    <dgm:cxn modelId="{313A6059-4A87-4004-ACEB-6830A8272FA9}" type="presOf" srcId="{72520370-922C-4D0B-9B20-95A31CE62487}" destId="{5B43E24E-F0BB-44A8-918B-7200DF651D53}" srcOrd="1" destOrd="0" presId="urn:microsoft.com/office/officeart/2005/8/layout/cycle2"/>
    <dgm:cxn modelId="{4A427A7C-5F89-445C-9001-80E1ECC2B906}" type="presOf" srcId="{AA3BEE3D-6636-46C6-8566-DC5268C234A1}" destId="{240E1CD5-5769-4878-83B1-DC92DF8F59B8}" srcOrd="1" destOrd="0" presId="urn:microsoft.com/office/officeart/2005/8/layout/cycle2"/>
    <dgm:cxn modelId="{7E1A6593-3956-4D37-9A87-542BA130B602}" type="presOf" srcId="{8C7F8855-A56B-4D22-BDA7-7EB3FF569158}" destId="{736479EA-2B11-48E4-AA16-93FBA8A80F78}" srcOrd="1" destOrd="0" presId="urn:microsoft.com/office/officeart/2005/8/layout/cycle2"/>
    <dgm:cxn modelId="{5CAFCDAA-FFC8-45E2-8623-09910DC2C6AF}" type="presOf" srcId="{63BE4723-2E4E-40BF-BA87-3B1F616B6113}" destId="{9FBB2F76-F3D5-4C5B-8EAE-16B624F0BAC2}" srcOrd="0" destOrd="0" presId="urn:microsoft.com/office/officeart/2005/8/layout/cycle2"/>
    <dgm:cxn modelId="{A2A726B3-73FF-4087-B257-E0D35DE66573}" type="presOf" srcId="{72520370-922C-4D0B-9B20-95A31CE62487}" destId="{735DE7C4-9885-4FB9-9990-62546E6D23FB}" srcOrd="0" destOrd="0" presId="urn:microsoft.com/office/officeart/2005/8/layout/cycle2"/>
    <dgm:cxn modelId="{463046C3-E547-4349-BF1B-2A314C5ED61C}" srcId="{992F677B-E99B-498E-981A-744337C54947}" destId="{FCD20933-A504-4C23-B46E-3CE630B8C135}" srcOrd="3" destOrd="0" parTransId="{8C5E47FD-1819-4D5B-B4A0-7F3236D44D73}" sibTransId="{AA3BEE3D-6636-46C6-8566-DC5268C234A1}"/>
    <dgm:cxn modelId="{72AA40E0-5ABA-4BC7-871B-1E0F65BD3241}" type="presOf" srcId="{992F677B-E99B-498E-981A-744337C54947}" destId="{68448EF4-945E-4B6D-96BB-0E357BE72048}" srcOrd="0" destOrd="0" presId="urn:microsoft.com/office/officeart/2005/8/layout/cycle2"/>
    <dgm:cxn modelId="{1F28BAED-5A11-44DB-8AC9-4B8CD35A0BB5}" type="presOf" srcId="{AA3BEE3D-6636-46C6-8566-DC5268C234A1}" destId="{B4EDC7D8-07C0-4D1A-9C7A-1CCEE0C353F2}" srcOrd="0" destOrd="0" presId="urn:microsoft.com/office/officeart/2005/8/layout/cycle2"/>
    <dgm:cxn modelId="{6EEDFEFD-AEFF-4AF6-BB2E-29C621E24BA8}" type="presOf" srcId="{1BE67789-77FB-48F7-835D-3D4AF93F216F}" destId="{3C5F9FC7-28A8-4C8D-98A8-751A0C51587E}" srcOrd="0" destOrd="0" presId="urn:microsoft.com/office/officeart/2005/8/layout/cycle2"/>
    <dgm:cxn modelId="{439D8F57-014E-4961-B5F2-6F630E362D89}" type="presParOf" srcId="{68448EF4-945E-4B6D-96BB-0E357BE72048}" destId="{3C5F9FC7-28A8-4C8D-98A8-751A0C51587E}" srcOrd="0" destOrd="0" presId="urn:microsoft.com/office/officeart/2005/8/layout/cycle2"/>
    <dgm:cxn modelId="{78007721-F201-417F-A759-1F4A4EABC920}" type="presParOf" srcId="{68448EF4-945E-4B6D-96BB-0E357BE72048}" destId="{16CEA713-62E4-4339-A625-55F6EEACA301}" srcOrd="1" destOrd="0" presId="urn:microsoft.com/office/officeart/2005/8/layout/cycle2"/>
    <dgm:cxn modelId="{7B1C3682-DB37-46AD-8E25-96D2BA182B84}" type="presParOf" srcId="{16CEA713-62E4-4339-A625-55F6EEACA301}" destId="{736479EA-2B11-48E4-AA16-93FBA8A80F78}" srcOrd="0" destOrd="0" presId="urn:microsoft.com/office/officeart/2005/8/layout/cycle2"/>
    <dgm:cxn modelId="{BEAB73DE-151E-436C-848F-F78E5640D74B}" type="presParOf" srcId="{68448EF4-945E-4B6D-96BB-0E357BE72048}" destId="{9FBB2F76-F3D5-4C5B-8EAE-16B624F0BAC2}" srcOrd="2" destOrd="0" presId="urn:microsoft.com/office/officeart/2005/8/layout/cycle2"/>
    <dgm:cxn modelId="{57553DC3-0D04-445B-B40F-C41DA6EDF564}" type="presParOf" srcId="{68448EF4-945E-4B6D-96BB-0E357BE72048}" destId="{D3EDE23F-CAA4-4570-BE8F-CC7C8ACB599D}" srcOrd="3" destOrd="0" presId="urn:microsoft.com/office/officeart/2005/8/layout/cycle2"/>
    <dgm:cxn modelId="{2C64B026-3563-423A-BD09-A63EB47B78B4}" type="presParOf" srcId="{D3EDE23F-CAA4-4570-BE8F-CC7C8ACB599D}" destId="{BE5F3327-F089-4BC6-AFD6-C7EAE3812A7F}" srcOrd="0" destOrd="0" presId="urn:microsoft.com/office/officeart/2005/8/layout/cycle2"/>
    <dgm:cxn modelId="{81C3A538-32AD-4635-A30E-81E981D1D34A}" type="presParOf" srcId="{68448EF4-945E-4B6D-96BB-0E357BE72048}" destId="{466E71CF-30BF-40D8-A020-E9BBCAF7ADB8}" srcOrd="4" destOrd="0" presId="urn:microsoft.com/office/officeart/2005/8/layout/cycle2"/>
    <dgm:cxn modelId="{732EA9D3-1FA5-4868-84F0-3579CA7CE77D}" type="presParOf" srcId="{68448EF4-945E-4B6D-96BB-0E357BE72048}" destId="{735DE7C4-9885-4FB9-9990-62546E6D23FB}" srcOrd="5" destOrd="0" presId="urn:microsoft.com/office/officeart/2005/8/layout/cycle2"/>
    <dgm:cxn modelId="{1B6A4DAF-7A46-42A4-92A0-CE1E65B2E0ED}" type="presParOf" srcId="{735DE7C4-9885-4FB9-9990-62546E6D23FB}" destId="{5B43E24E-F0BB-44A8-918B-7200DF651D53}" srcOrd="0" destOrd="0" presId="urn:microsoft.com/office/officeart/2005/8/layout/cycle2"/>
    <dgm:cxn modelId="{97A5A9BD-5619-4138-B842-6B9956D7498C}" type="presParOf" srcId="{68448EF4-945E-4B6D-96BB-0E357BE72048}" destId="{6E759977-958B-43CA-838D-116E5A1F8B73}" srcOrd="6" destOrd="0" presId="urn:microsoft.com/office/officeart/2005/8/layout/cycle2"/>
    <dgm:cxn modelId="{CCD21D05-313A-4551-9749-2132689752E8}" type="presParOf" srcId="{68448EF4-945E-4B6D-96BB-0E357BE72048}" destId="{B4EDC7D8-07C0-4D1A-9C7A-1CCEE0C353F2}" srcOrd="7" destOrd="0" presId="urn:microsoft.com/office/officeart/2005/8/layout/cycle2"/>
    <dgm:cxn modelId="{28F65292-636C-4179-9EEC-98B9628E0DB7}" type="presParOf" srcId="{B4EDC7D8-07C0-4D1A-9C7A-1CCEE0C353F2}" destId="{240E1CD5-5769-4878-83B1-DC92DF8F59B8}"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83E99E9E-DF4F-41EF-B3E4-3AC9EB040A0A}" type="doc">
      <dgm:prSet loTypeId="urn:microsoft.com/office/officeart/2005/8/layout/process4" loCatId="list" qsTypeId="urn:microsoft.com/office/officeart/2005/8/quickstyle/simple1" qsCatId="simple" csTypeId="urn:microsoft.com/office/officeart/2005/8/colors/accent1_1" csCatId="accent1"/>
      <dgm:spPr/>
      <dgm:t>
        <a:bodyPr/>
        <a:lstStyle/>
        <a:p>
          <a:endParaRPr lang="en-IN"/>
        </a:p>
      </dgm:t>
    </dgm:pt>
    <dgm:pt modelId="{26DDA3E4-1C3D-4049-86BF-5EE4F7690563}">
      <dgm:prSet/>
      <dgm:spPr/>
      <dgm:t>
        <a:bodyPr/>
        <a:lstStyle/>
        <a:p>
          <a:pPr rtl="0"/>
          <a:r>
            <a:rPr lang="en-IN"/>
            <a:t>Build a portfolio of markets</a:t>
          </a:r>
        </a:p>
      </dgm:t>
    </dgm:pt>
    <dgm:pt modelId="{E47A4DD3-5A13-41B2-BC1C-BC40CC2800E6}" type="parTrans" cxnId="{1505A40A-2E88-4E61-A6E8-461627972C39}">
      <dgm:prSet/>
      <dgm:spPr/>
      <dgm:t>
        <a:bodyPr/>
        <a:lstStyle/>
        <a:p>
          <a:endParaRPr lang="en-IN"/>
        </a:p>
      </dgm:t>
    </dgm:pt>
    <dgm:pt modelId="{88831D97-C580-48F2-B1C2-A85EF854DB89}" type="sibTrans" cxnId="{1505A40A-2E88-4E61-A6E8-461627972C39}">
      <dgm:prSet/>
      <dgm:spPr/>
      <dgm:t>
        <a:bodyPr/>
        <a:lstStyle/>
        <a:p>
          <a:endParaRPr lang="en-IN"/>
        </a:p>
      </dgm:t>
    </dgm:pt>
    <dgm:pt modelId="{F20A81FE-DCA7-4BE9-B1FA-6F6D1BEE7A13}">
      <dgm:prSet/>
      <dgm:spPr/>
      <dgm:t>
        <a:bodyPr/>
        <a:lstStyle/>
        <a:p>
          <a:pPr rtl="0"/>
          <a:r>
            <a:rPr lang="en-IN"/>
            <a:t>Suggest expansion strategies</a:t>
          </a:r>
        </a:p>
      </dgm:t>
    </dgm:pt>
    <dgm:pt modelId="{BE9C8760-A333-429D-BE9D-89E313C4A173}" type="parTrans" cxnId="{06756002-0201-4137-876A-8319B67824A5}">
      <dgm:prSet/>
      <dgm:spPr/>
      <dgm:t>
        <a:bodyPr/>
        <a:lstStyle/>
        <a:p>
          <a:endParaRPr lang="en-IN"/>
        </a:p>
      </dgm:t>
    </dgm:pt>
    <dgm:pt modelId="{02AAE135-5F46-4021-9B5D-481EEA8A9F65}" type="sibTrans" cxnId="{06756002-0201-4137-876A-8319B67824A5}">
      <dgm:prSet/>
      <dgm:spPr/>
      <dgm:t>
        <a:bodyPr/>
        <a:lstStyle/>
        <a:p>
          <a:endParaRPr lang="en-IN"/>
        </a:p>
      </dgm:t>
    </dgm:pt>
    <dgm:pt modelId="{399731F6-1CE5-43C7-A4B0-C0784ADBBF30}">
      <dgm:prSet/>
      <dgm:spPr/>
      <dgm:t>
        <a:bodyPr/>
        <a:lstStyle/>
        <a:p>
          <a:pPr rtl="0"/>
          <a:r>
            <a:rPr lang="en-IN"/>
            <a:t>Useful guide to predict what changes might occur over a period of time</a:t>
          </a:r>
        </a:p>
      </dgm:t>
    </dgm:pt>
    <dgm:pt modelId="{6D464780-0B80-4F99-9F76-E1EFFD39518E}" type="parTrans" cxnId="{F69A7191-2870-4D73-A479-D03FD6F99377}">
      <dgm:prSet/>
      <dgm:spPr/>
      <dgm:t>
        <a:bodyPr/>
        <a:lstStyle/>
        <a:p>
          <a:endParaRPr lang="en-IN"/>
        </a:p>
      </dgm:t>
    </dgm:pt>
    <dgm:pt modelId="{7D03EBC2-0342-44C0-9765-DF960DD5E0B7}" type="sibTrans" cxnId="{F69A7191-2870-4D73-A479-D03FD6F99377}">
      <dgm:prSet/>
      <dgm:spPr/>
      <dgm:t>
        <a:bodyPr/>
        <a:lstStyle/>
        <a:p>
          <a:endParaRPr lang="en-IN"/>
        </a:p>
      </dgm:t>
    </dgm:pt>
    <dgm:pt modelId="{CF014C20-9293-4885-B143-74586D2238E9}">
      <dgm:prSet/>
      <dgm:spPr/>
      <dgm:t>
        <a:bodyPr/>
        <a:lstStyle/>
        <a:p>
          <a:pPr rtl="0"/>
          <a:r>
            <a:rPr lang="en-IN"/>
            <a:t>Businesses that experience a reverse trend in their life cycle</a:t>
          </a:r>
        </a:p>
      </dgm:t>
    </dgm:pt>
    <dgm:pt modelId="{F700F3A9-A3A9-4DB8-B1B5-22D2D8D96ACF}" type="parTrans" cxnId="{6EDFF0A4-548D-4F63-AE6C-EB8B213A89F2}">
      <dgm:prSet/>
      <dgm:spPr/>
      <dgm:t>
        <a:bodyPr/>
        <a:lstStyle/>
        <a:p>
          <a:endParaRPr lang="en-IN"/>
        </a:p>
      </dgm:t>
    </dgm:pt>
    <dgm:pt modelId="{FA2F3068-8811-44B8-B3AC-BCAAD6EA30DE}" type="sibTrans" cxnId="{6EDFF0A4-548D-4F63-AE6C-EB8B213A89F2}">
      <dgm:prSet/>
      <dgm:spPr/>
      <dgm:t>
        <a:bodyPr/>
        <a:lstStyle/>
        <a:p>
          <a:endParaRPr lang="en-IN"/>
        </a:p>
      </dgm:t>
    </dgm:pt>
    <dgm:pt modelId="{AD8B990A-78FF-4F85-8445-CAAB486CE188}" type="pres">
      <dgm:prSet presAssocID="{83E99E9E-DF4F-41EF-B3E4-3AC9EB040A0A}" presName="Name0" presStyleCnt="0">
        <dgm:presLayoutVars>
          <dgm:dir/>
          <dgm:animLvl val="lvl"/>
          <dgm:resizeHandles val="exact"/>
        </dgm:presLayoutVars>
      </dgm:prSet>
      <dgm:spPr/>
    </dgm:pt>
    <dgm:pt modelId="{7C43E05B-598A-482F-97F6-42B7E0F12DB3}" type="pres">
      <dgm:prSet presAssocID="{CF014C20-9293-4885-B143-74586D2238E9}" presName="boxAndChildren" presStyleCnt="0"/>
      <dgm:spPr/>
    </dgm:pt>
    <dgm:pt modelId="{655D9DFD-0A10-47DB-9736-AD7F3DF5748C}" type="pres">
      <dgm:prSet presAssocID="{CF014C20-9293-4885-B143-74586D2238E9}" presName="parentTextBox" presStyleLbl="node1" presStyleIdx="0" presStyleCnt="4"/>
      <dgm:spPr/>
    </dgm:pt>
    <dgm:pt modelId="{0C156360-AAB3-4692-9859-D27F0A7FDA95}" type="pres">
      <dgm:prSet presAssocID="{7D03EBC2-0342-44C0-9765-DF960DD5E0B7}" presName="sp" presStyleCnt="0"/>
      <dgm:spPr/>
    </dgm:pt>
    <dgm:pt modelId="{5A62F674-C45D-422C-91A1-695CE8BC56BF}" type="pres">
      <dgm:prSet presAssocID="{399731F6-1CE5-43C7-A4B0-C0784ADBBF30}" presName="arrowAndChildren" presStyleCnt="0"/>
      <dgm:spPr/>
    </dgm:pt>
    <dgm:pt modelId="{30F04DD2-13EF-4638-9F43-9D1AD4ED8BE6}" type="pres">
      <dgm:prSet presAssocID="{399731F6-1CE5-43C7-A4B0-C0784ADBBF30}" presName="parentTextArrow" presStyleLbl="node1" presStyleIdx="1" presStyleCnt="4"/>
      <dgm:spPr/>
    </dgm:pt>
    <dgm:pt modelId="{220293A2-951D-4B1D-A0FE-6164C923A38A}" type="pres">
      <dgm:prSet presAssocID="{02AAE135-5F46-4021-9B5D-481EEA8A9F65}" presName="sp" presStyleCnt="0"/>
      <dgm:spPr/>
    </dgm:pt>
    <dgm:pt modelId="{FBD32EC9-CDFA-44FC-B0E0-DD7D8D80D1A7}" type="pres">
      <dgm:prSet presAssocID="{F20A81FE-DCA7-4BE9-B1FA-6F6D1BEE7A13}" presName="arrowAndChildren" presStyleCnt="0"/>
      <dgm:spPr/>
    </dgm:pt>
    <dgm:pt modelId="{A11E00E0-6900-47AA-B321-C511707F0367}" type="pres">
      <dgm:prSet presAssocID="{F20A81FE-DCA7-4BE9-B1FA-6F6D1BEE7A13}" presName="parentTextArrow" presStyleLbl="node1" presStyleIdx="2" presStyleCnt="4"/>
      <dgm:spPr/>
    </dgm:pt>
    <dgm:pt modelId="{1D4C153F-3ED2-4E4B-B7F5-DC87CC59753F}" type="pres">
      <dgm:prSet presAssocID="{88831D97-C580-48F2-B1C2-A85EF854DB89}" presName="sp" presStyleCnt="0"/>
      <dgm:spPr/>
    </dgm:pt>
    <dgm:pt modelId="{7D38BF8A-ADC6-4AD5-A0C9-56157EA7A3DC}" type="pres">
      <dgm:prSet presAssocID="{26DDA3E4-1C3D-4049-86BF-5EE4F7690563}" presName="arrowAndChildren" presStyleCnt="0"/>
      <dgm:spPr/>
    </dgm:pt>
    <dgm:pt modelId="{68E4F732-7B61-4DD0-A9F5-4C041033A165}" type="pres">
      <dgm:prSet presAssocID="{26DDA3E4-1C3D-4049-86BF-5EE4F7690563}" presName="parentTextArrow" presStyleLbl="node1" presStyleIdx="3" presStyleCnt="4"/>
      <dgm:spPr/>
    </dgm:pt>
  </dgm:ptLst>
  <dgm:cxnLst>
    <dgm:cxn modelId="{06756002-0201-4137-876A-8319B67824A5}" srcId="{83E99E9E-DF4F-41EF-B3E4-3AC9EB040A0A}" destId="{F20A81FE-DCA7-4BE9-B1FA-6F6D1BEE7A13}" srcOrd="1" destOrd="0" parTransId="{BE9C8760-A333-429D-BE9D-89E313C4A173}" sibTransId="{02AAE135-5F46-4021-9B5D-481EEA8A9F65}"/>
    <dgm:cxn modelId="{1505A40A-2E88-4E61-A6E8-461627972C39}" srcId="{83E99E9E-DF4F-41EF-B3E4-3AC9EB040A0A}" destId="{26DDA3E4-1C3D-4049-86BF-5EE4F7690563}" srcOrd="0" destOrd="0" parTransId="{E47A4DD3-5A13-41B2-BC1C-BC40CC2800E6}" sibTransId="{88831D97-C580-48F2-B1C2-A85EF854DB89}"/>
    <dgm:cxn modelId="{DFF0FA38-CE58-488F-8AD9-0C59774481A3}" type="presOf" srcId="{CF014C20-9293-4885-B143-74586D2238E9}" destId="{655D9DFD-0A10-47DB-9736-AD7F3DF5748C}" srcOrd="0" destOrd="0" presId="urn:microsoft.com/office/officeart/2005/8/layout/process4"/>
    <dgm:cxn modelId="{F69A7191-2870-4D73-A479-D03FD6F99377}" srcId="{83E99E9E-DF4F-41EF-B3E4-3AC9EB040A0A}" destId="{399731F6-1CE5-43C7-A4B0-C0784ADBBF30}" srcOrd="2" destOrd="0" parTransId="{6D464780-0B80-4F99-9F76-E1EFFD39518E}" sibTransId="{7D03EBC2-0342-44C0-9765-DF960DD5E0B7}"/>
    <dgm:cxn modelId="{6EDFF0A4-548D-4F63-AE6C-EB8B213A89F2}" srcId="{83E99E9E-DF4F-41EF-B3E4-3AC9EB040A0A}" destId="{CF014C20-9293-4885-B143-74586D2238E9}" srcOrd="3" destOrd="0" parTransId="{F700F3A9-A3A9-4DB8-B1B5-22D2D8D96ACF}" sibTransId="{FA2F3068-8811-44B8-B3AC-BCAAD6EA30DE}"/>
    <dgm:cxn modelId="{03E429C3-79F2-4D96-A770-BC303759CF67}" type="presOf" srcId="{83E99E9E-DF4F-41EF-B3E4-3AC9EB040A0A}" destId="{AD8B990A-78FF-4F85-8445-CAAB486CE188}" srcOrd="0" destOrd="0" presId="urn:microsoft.com/office/officeart/2005/8/layout/process4"/>
    <dgm:cxn modelId="{B2C3C2C6-4AAD-4379-96A7-71F0C41D01F9}" type="presOf" srcId="{F20A81FE-DCA7-4BE9-B1FA-6F6D1BEE7A13}" destId="{A11E00E0-6900-47AA-B321-C511707F0367}" srcOrd="0" destOrd="0" presId="urn:microsoft.com/office/officeart/2005/8/layout/process4"/>
    <dgm:cxn modelId="{7D9F15E8-7515-40B2-8701-F69900D01B1D}" type="presOf" srcId="{26DDA3E4-1C3D-4049-86BF-5EE4F7690563}" destId="{68E4F732-7B61-4DD0-A9F5-4C041033A165}" srcOrd="0" destOrd="0" presId="urn:microsoft.com/office/officeart/2005/8/layout/process4"/>
    <dgm:cxn modelId="{21E9F2FE-35AA-49FF-A8E1-D4EA3E95FD0A}" type="presOf" srcId="{399731F6-1CE5-43C7-A4B0-C0784ADBBF30}" destId="{30F04DD2-13EF-4638-9F43-9D1AD4ED8BE6}" srcOrd="0" destOrd="0" presId="urn:microsoft.com/office/officeart/2005/8/layout/process4"/>
    <dgm:cxn modelId="{6E21718D-5CEC-4914-8A35-A77A07DDADE7}" type="presParOf" srcId="{AD8B990A-78FF-4F85-8445-CAAB486CE188}" destId="{7C43E05B-598A-482F-97F6-42B7E0F12DB3}" srcOrd="0" destOrd="0" presId="urn:microsoft.com/office/officeart/2005/8/layout/process4"/>
    <dgm:cxn modelId="{C54D51D6-9898-4B62-99CF-37017FF0F40C}" type="presParOf" srcId="{7C43E05B-598A-482F-97F6-42B7E0F12DB3}" destId="{655D9DFD-0A10-47DB-9736-AD7F3DF5748C}" srcOrd="0" destOrd="0" presId="urn:microsoft.com/office/officeart/2005/8/layout/process4"/>
    <dgm:cxn modelId="{CC9A8785-A312-439F-B964-69E22D7168C8}" type="presParOf" srcId="{AD8B990A-78FF-4F85-8445-CAAB486CE188}" destId="{0C156360-AAB3-4692-9859-D27F0A7FDA95}" srcOrd="1" destOrd="0" presId="urn:microsoft.com/office/officeart/2005/8/layout/process4"/>
    <dgm:cxn modelId="{ABB9D52C-23B5-41ED-9D85-416C4AB8EE21}" type="presParOf" srcId="{AD8B990A-78FF-4F85-8445-CAAB486CE188}" destId="{5A62F674-C45D-422C-91A1-695CE8BC56BF}" srcOrd="2" destOrd="0" presId="urn:microsoft.com/office/officeart/2005/8/layout/process4"/>
    <dgm:cxn modelId="{08EABF40-6B2B-456B-B127-6F840A58E50C}" type="presParOf" srcId="{5A62F674-C45D-422C-91A1-695CE8BC56BF}" destId="{30F04DD2-13EF-4638-9F43-9D1AD4ED8BE6}" srcOrd="0" destOrd="0" presId="urn:microsoft.com/office/officeart/2005/8/layout/process4"/>
    <dgm:cxn modelId="{3488D818-D7A2-4B65-9F0A-5EA625104354}" type="presParOf" srcId="{AD8B990A-78FF-4F85-8445-CAAB486CE188}" destId="{220293A2-951D-4B1D-A0FE-6164C923A38A}" srcOrd="3" destOrd="0" presId="urn:microsoft.com/office/officeart/2005/8/layout/process4"/>
    <dgm:cxn modelId="{7C8842F4-9D19-4C8B-BB2C-7BEC1105C02B}" type="presParOf" srcId="{AD8B990A-78FF-4F85-8445-CAAB486CE188}" destId="{FBD32EC9-CDFA-44FC-B0E0-DD7D8D80D1A7}" srcOrd="4" destOrd="0" presId="urn:microsoft.com/office/officeart/2005/8/layout/process4"/>
    <dgm:cxn modelId="{A0A3171F-B7F4-45F0-B6FD-308E37287F44}" type="presParOf" srcId="{FBD32EC9-CDFA-44FC-B0E0-DD7D8D80D1A7}" destId="{A11E00E0-6900-47AA-B321-C511707F0367}" srcOrd="0" destOrd="0" presId="urn:microsoft.com/office/officeart/2005/8/layout/process4"/>
    <dgm:cxn modelId="{967E0BB2-197A-48FA-8A99-DACF55B8694B}" type="presParOf" srcId="{AD8B990A-78FF-4F85-8445-CAAB486CE188}" destId="{1D4C153F-3ED2-4E4B-B7F5-DC87CC59753F}" srcOrd="5" destOrd="0" presId="urn:microsoft.com/office/officeart/2005/8/layout/process4"/>
    <dgm:cxn modelId="{AA95F007-0F4C-4525-AF29-64BFC07A165E}" type="presParOf" srcId="{AD8B990A-78FF-4F85-8445-CAAB486CE188}" destId="{7D38BF8A-ADC6-4AD5-A0C9-56157EA7A3DC}" srcOrd="6" destOrd="0" presId="urn:microsoft.com/office/officeart/2005/8/layout/process4"/>
    <dgm:cxn modelId="{9CED8222-BA29-41E5-B97B-7DD08804253C}" type="presParOf" srcId="{7D38BF8A-ADC6-4AD5-A0C9-56157EA7A3DC}" destId="{68E4F732-7B61-4DD0-A9F5-4C041033A165}"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4.xml><?xml version="1.0" encoding="utf-8"?>
<dgm:dataModel xmlns:dgm="http://schemas.openxmlformats.org/drawingml/2006/diagram" xmlns:a="http://schemas.openxmlformats.org/drawingml/2006/main">
  <dgm:ptLst>
    <dgm:pt modelId="{446C6769-E3B9-4762-BAEB-211D54E9D6C4}" type="doc">
      <dgm:prSet loTypeId="urn:microsoft.com/office/officeart/2005/8/layout/process4" loCatId="list" qsTypeId="urn:microsoft.com/office/officeart/2005/8/quickstyle/simple1" qsCatId="simple" csTypeId="urn:microsoft.com/office/officeart/2005/8/colors/accent1_1" csCatId="accent1"/>
      <dgm:spPr/>
      <dgm:t>
        <a:bodyPr/>
        <a:lstStyle/>
        <a:p>
          <a:endParaRPr lang="en-IN"/>
        </a:p>
      </dgm:t>
    </dgm:pt>
    <dgm:pt modelId="{1DADA864-EB20-46B9-9A72-B188063EC9FC}">
      <dgm:prSet custT="1"/>
      <dgm:spPr/>
      <dgm:t>
        <a:bodyPr/>
        <a:lstStyle/>
        <a:p>
          <a:pPr rtl="0"/>
          <a:r>
            <a:rPr lang="en-IN" sz="5400" dirty="0"/>
            <a:t>May not produce good results</a:t>
          </a:r>
        </a:p>
      </dgm:t>
    </dgm:pt>
    <dgm:pt modelId="{4E180FAF-4570-4111-9342-06450F603459}" type="parTrans" cxnId="{1F5D3259-1F87-4DEA-B0F7-3D100A97105E}">
      <dgm:prSet/>
      <dgm:spPr/>
      <dgm:t>
        <a:bodyPr/>
        <a:lstStyle/>
        <a:p>
          <a:endParaRPr lang="en-IN"/>
        </a:p>
      </dgm:t>
    </dgm:pt>
    <dgm:pt modelId="{01ECB18D-2921-4D95-A433-45EB67DD0039}" type="sibTrans" cxnId="{1F5D3259-1F87-4DEA-B0F7-3D100A97105E}">
      <dgm:prSet/>
      <dgm:spPr/>
      <dgm:t>
        <a:bodyPr/>
        <a:lstStyle/>
        <a:p>
          <a:endParaRPr lang="en-IN"/>
        </a:p>
      </dgm:t>
    </dgm:pt>
    <dgm:pt modelId="{C57BF537-72F8-4765-9F17-04561C1EC5D8}" type="pres">
      <dgm:prSet presAssocID="{446C6769-E3B9-4762-BAEB-211D54E9D6C4}" presName="Name0" presStyleCnt="0">
        <dgm:presLayoutVars>
          <dgm:dir/>
          <dgm:animLvl val="lvl"/>
          <dgm:resizeHandles val="exact"/>
        </dgm:presLayoutVars>
      </dgm:prSet>
      <dgm:spPr/>
    </dgm:pt>
    <dgm:pt modelId="{8AA5E83B-A57E-4FEC-A293-E95A2E84717F}" type="pres">
      <dgm:prSet presAssocID="{1DADA864-EB20-46B9-9A72-B188063EC9FC}" presName="boxAndChildren" presStyleCnt="0"/>
      <dgm:spPr/>
    </dgm:pt>
    <dgm:pt modelId="{936EA3DE-0C30-4E3B-BB98-416266B56D64}" type="pres">
      <dgm:prSet presAssocID="{1DADA864-EB20-46B9-9A72-B188063EC9FC}" presName="parentTextBox" presStyleLbl="node1" presStyleIdx="0" presStyleCnt="1"/>
      <dgm:spPr/>
    </dgm:pt>
  </dgm:ptLst>
  <dgm:cxnLst>
    <dgm:cxn modelId="{1F5D3259-1F87-4DEA-B0F7-3D100A97105E}" srcId="{446C6769-E3B9-4762-BAEB-211D54E9D6C4}" destId="{1DADA864-EB20-46B9-9A72-B188063EC9FC}" srcOrd="0" destOrd="0" parTransId="{4E180FAF-4570-4111-9342-06450F603459}" sibTransId="{01ECB18D-2921-4D95-A433-45EB67DD0039}"/>
    <dgm:cxn modelId="{742FB77B-A6BD-4F09-9E1E-34083B4FD5CC}" type="presOf" srcId="{446C6769-E3B9-4762-BAEB-211D54E9D6C4}" destId="{C57BF537-72F8-4765-9F17-04561C1EC5D8}" srcOrd="0" destOrd="0" presId="urn:microsoft.com/office/officeart/2005/8/layout/process4"/>
    <dgm:cxn modelId="{DF4EB5D4-D56F-4909-A4A7-E91FAEFB84CB}" type="presOf" srcId="{1DADA864-EB20-46B9-9A72-B188063EC9FC}" destId="{936EA3DE-0C30-4E3B-BB98-416266B56D64}" srcOrd="0" destOrd="0" presId="urn:microsoft.com/office/officeart/2005/8/layout/process4"/>
    <dgm:cxn modelId="{D60537C1-C0B0-48BF-A47F-65E129352F74}" type="presParOf" srcId="{C57BF537-72F8-4765-9F17-04561C1EC5D8}" destId="{8AA5E83B-A57E-4FEC-A293-E95A2E84717F}" srcOrd="0" destOrd="0" presId="urn:microsoft.com/office/officeart/2005/8/layout/process4"/>
    <dgm:cxn modelId="{730892F0-EB7F-49CF-81A4-82B72AD9DC0E}" type="presParOf" srcId="{8AA5E83B-A57E-4FEC-A293-E95A2E84717F}" destId="{936EA3DE-0C30-4E3B-BB98-416266B56D64}" srcOrd="0" destOrd="0" presId="urn:microsoft.com/office/officeart/2005/8/layout/process4"/>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25.xml><?xml version="1.0" encoding="utf-8"?>
<dgm:dataModel xmlns:dgm="http://schemas.openxmlformats.org/drawingml/2006/diagram" xmlns:a="http://schemas.openxmlformats.org/drawingml/2006/main">
  <dgm:ptLst>
    <dgm:pt modelId="{1AF2E8E7-F61C-4535-A3BB-C795C5C32CF2}" type="doc">
      <dgm:prSet loTypeId="urn:microsoft.com/office/officeart/2005/8/layout/balance1" loCatId="relationship" qsTypeId="urn:microsoft.com/office/officeart/2005/8/quickstyle/simple2" qsCatId="simple" csTypeId="urn:microsoft.com/office/officeart/2005/8/colors/accent0_1" csCatId="mainScheme" phldr="1"/>
      <dgm:spPr/>
      <dgm:t>
        <a:bodyPr/>
        <a:lstStyle/>
        <a:p>
          <a:endParaRPr lang="en-IN"/>
        </a:p>
      </dgm:t>
    </dgm:pt>
    <dgm:pt modelId="{228F0147-529B-4B24-8AAC-735A844990A1}">
      <dgm:prSet phldrT="[Text]" custT="1"/>
      <dgm:spPr/>
      <dgm:t>
        <a:bodyPr/>
        <a:lstStyle/>
        <a:p>
          <a:r>
            <a:rPr lang="en-IN" sz="2800" b="1" dirty="0"/>
            <a:t>Advantages</a:t>
          </a:r>
        </a:p>
      </dgm:t>
    </dgm:pt>
    <dgm:pt modelId="{9A4AEC29-8E19-4CA2-81F2-CFB17F91FE8C}" type="parTrans" cxnId="{500DF4E4-E5C5-487C-9BD6-07BF9AFBB022}">
      <dgm:prSet/>
      <dgm:spPr/>
      <dgm:t>
        <a:bodyPr/>
        <a:lstStyle/>
        <a:p>
          <a:endParaRPr lang="en-IN"/>
        </a:p>
      </dgm:t>
    </dgm:pt>
    <dgm:pt modelId="{E4EEA65C-6439-4AEF-96EB-26CB7EAEDACF}" type="sibTrans" cxnId="{500DF4E4-E5C5-487C-9BD6-07BF9AFBB022}">
      <dgm:prSet/>
      <dgm:spPr/>
      <dgm:t>
        <a:bodyPr/>
        <a:lstStyle/>
        <a:p>
          <a:endParaRPr lang="en-IN"/>
        </a:p>
      </dgm:t>
    </dgm:pt>
    <dgm:pt modelId="{5608AD16-3154-4542-BB8D-B72B6CDB0D71}">
      <dgm:prSet phldrT="[Text]" custT="1"/>
      <dgm:spPr/>
      <dgm:t>
        <a:bodyPr/>
        <a:lstStyle/>
        <a:p>
          <a:r>
            <a:rPr lang="en-IN" sz="1800" dirty="0"/>
            <a:t>Competition extends beyond current competitors</a:t>
          </a:r>
        </a:p>
      </dgm:t>
    </dgm:pt>
    <dgm:pt modelId="{7D6FDFB2-3FAE-4228-8B16-E7DAACEF800C}" type="parTrans" cxnId="{EC8B9E1F-8E8C-46FB-85E7-C6BFC1CEC4DF}">
      <dgm:prSet/>
      <dgm:spPr/>
      <dgm:t>
        <a:bodyPr/>
        <a:lstStyle/>
        <a:p>
          <a:endParaRPr lang="en-IN"/>
        </a:p>
      </dgm:t>
    </dgm:pt>
    <dgm:pt modelId="{001396DC-4A01-4041-85D5-CAA2192EA1AF}" type="sibTrans" cxnId="{EC8B9E1F-8E8C-46FB-85E7-C6BFC1CEC4DF}">
      <dgm:prSet/>
      <dgm:spPr/>
      <dgm:t>
        <a:bodyPr/>
        <a:lstStyle/>
        <a:p>
          <a:endParaRPr lang="en-IN"/>
        </a:p>
      </dgm:t>
    </dgm:pt>
    <dgm:pt modelId="{54D1013D-4D63-4812-8854-E7CCA192E508}">
      <dgm:prSet phldrT="[Text]" custT="1"/>
      <dgm:spPr/>
      <dgm:t>
        <a:bodyPr/>
        <a:lstStyle/>
        <a:p>
          <a:r>
            <a:rPr lang="en-IN" sz="1800" dirty="0"/>
            <a:t>Identifies area which require strategic changes</a:t>
          </a:r>
        </a:p>
      </dgm:t>
    </dgm:pt>
    <dgm:pt modelId="{C1CBC293-BC76-4278-B84B-ADCF2BFEB325}" type="parTrans" cxnId="{54F0F77B-7BDF-4D80-89A5-4BBE8B779E66}">
      <dgm:prSet/>
      <dgm:spPr/>
      <dgm:t>
        <a:bodyPr/>
        <a:lstStyle/>
        <a:p>
          <a:endParaRPr lang="en-IN"/>
        </a:p>
      </dgm:t>
    </dgm:pt>
    <dgm:pt modelId="{38C22CA5-89D3-4020-B6CB-35596C1F7FBA}" type="sibTrans" cxnId="{54F0F77B-7BDF-4D80-89A5-4BBE8B779E66}">
      <dgm:prSet/>
      <dgm:spPr/>
      <dgm:t>
        <a:bodyPr/>
        <a:lstStyle/>
        <a:p>
          <a:endParaRPr lang="en-IN"/>
        </a:p>
      </dgm:t>
    </dgm:pt>
    <dgm:pt modelId="{675C3B26-2992-41F3-8173-3C73C4A5D65A}">
      <dgm:prSet phldrT="[Text]" custT="1"/>
      <dgm:spPr/>
      <dgm:t>
        <a:bodyPr/>
        <a:lstStyle/>
        <a:p>
          <a:r>
            <a:rPr lang="en-IN" sz="2400" b="1" dirty="0"/>
            <a:t>Disadvantages</a:t>
          </a:r>
          <a:endParaRPr lang="en-IN" sz="2000" b="1" dirty="0"/>
        </a:p>
      </dgm:t>
    </dgm:pt>
    <dgm:pt modelId="{79000785-0663-4C0B-A91D-1B7B7E77EDE6}" type="parTrans" cxnId="{EE128583-C444-4E3C-8409-189890308376}">
      <dgm:prSet/>
      <dgm:spPr/>
      <dgm:t>
        <a:bodyPr/>
        <a:lstStyle/>
        <a:p>
          <a:endParaRPr lang="en-IN"/>
        </a:p>
      </dgm:t>
    </dgm:pt>
    <dgm:pt modelId="{F995E154-5828-4FD6-A008-C1D5F7EB59C7}" type="sibTrans" cxnId="{EE128583-C444-4E3C-8409-189890308376}">
      <dgm:prSet/>
      <dgm:spPr/>
      <dgm:t>
        <a:bodyPr/>
        <a:lstStyle/>
        <a:p>
          <a:endParaRPr lang="en-IN"/>
        </a:p>
      </dgm:t>
    </dgm:pt>
    <dgm:pt modelId="{F42C0025-5D04-4285-9491-310BE477EA6C}">
      <dgm:prSet phldrT="[Text]" custT="1"/>
      <dgm:spPr/>
      <dgm:t>
        <a:bodyPr/>
        <a:lstStyle/>
        <a:p>
          <a:r>
            <a:rPr lang="en-IN" sz="1800" dirty="0"/>
            <a:t>The assumption that companies try to achieve competitive advantage over other players</a:t>
          </a:r>
        </a:p>
      </dgm:t>
    </dgm:pt>
    <dgm:pt modelId="{9A327CC1-5D58-4E1F-8441-3E770EA56C8A}" type="parTrans" cxnId="{DBD51F93-6D9C-485D-A24B-B94CA87D278D}">
      <dgm:prSet/>
      <dgm:spPr/>
      <dgm:t>
        <a:bodyPr/>
        <a:lstStyle/>
        <a:p>
          <a:endParaRPr lang="en-IN"/>
        </a:p>
      </dgm:t>
    </dgm:pt>
    <dgm:pt modelId="{E7D89D91-B039-4607-8A51-C08891A88B6A}" type="sibTrans" cxnId="{DBD51F93-6D9C-485D-A24B-B94CA87D278D}">
      <dgm:prSet/>
      <dgm:spPr/>
      <dgm:t>
        <a:bodyPr/>
        <a:lstStyle/>
        <a:p>
          <a:endParaRPr lang="en-IN"/>
        </a:p>
      </dgm:t>
    </dgm:pt>
    <dgm:pt modelId="{4C25EC54-7EED-4A88-A722-9A0EBD43E3A4}">
      <dgm:prSet phldrT="[Text]" custT="1"/>
      <dgm:spPr/>
      <dgm:t>
        <a:bodyPr/>
        <a:lstStyle/>
        <a:p>
          <a:r>
            <a:rPr lang="en-IN" sz="1800" dirty="0"/>
            <a:t>Doesn’t take into account strategic alliances</a:t>
          </a:r>
        </a:p>
      </dgm:t>
    </dgm:pt>
    <dgm:pt modelId="{FA2DB348-96C6-4F12-B3B9-3E390B20280B}" type="parTrans" cxnId="{47426819-1527-4557-8479-3A661281A757}">
      <dgm:prSet/>
      <dgm:spPr/>
      <dgm:t>
        <a:bodyPr/>
        <a:lstStyle/>
        <a:p>
          <a:endParaRPr lang="en-IN"/>
        </a:p>
      </dgm:t>
    </dgm:pt>
    <dgm:pt modelId="{A5CDF222-4D03-47FA-9EBB-73E31F9A07F3}" type="sibTrans" cxnId="{47426819-1527-4557-8479-3A661281A757}">
      <dgm:prSet/>
      <dgm:spPr/>
      <dgm:t>
        <a:bodyPr/>
        <a:lstStyle/>
        <a:p>
          <a:endParaRPr lang="en-IN"/>
        </a:p>
      </dgm:t>
    </dgm:pt>
    <dgm:pt modelId="{F7EBD62F-6B57-4EED-A212-73BE886427D5}">
      <dgm:prSet phldrT="[Text]" custT="1"/>
      <dgm:spPr/>
      <dgm:t>
        <a:bodyPr/>
        <a:lstStyle/>
        <a:p>
          <a:r>
            <a:rPr lang="en-IN" sz="1800" dirty="0"/>
            <a:t>It assumes classic perfect market &amp; a relatively static market which in reality not possible.</a:t>
          </a:r>
        </a:p>
      </dgm:t>
    </dgm:pt>
    <dgm:pt modelId="{C5D3C279-1034-46A2-B620-2FEEA59D587F}" type="parTrans" cxnId="{FDB88133-663B-4A0D-ADA5-6EE36567BB0E}">
      <dgm:prSet/>
      <dgm:spPr/>
      <dgm:t>
        <a:bodyPr/>
        <a:lstStyle/>
        <a:p>
          <a:endParaRPr lang="en-IN"/>
        </a:p>
      </dgm:t>
    </dgm:pt>
    <dgm:pt modelId="{5B9FA2EC-165A-4595-821E-9DBA864D7D2E}" type="sibTrans" cxnId="{FDB88133-663B-4A0D-ADA5-6EE36567BB0E}">
      <dgm:prSet/>
      <dgm:spPr/>
      <dgm:t>
        <a:bodyPr/>
        <a:lstStyle/>
        <a:p>
          <a:endParaRPr lang="en-IN"/>
        </a:p>
      </dgm:t>
    </dgm:pt>
    <dgm:pt modelId="{28E3968C-8555-4D8B-9F22-448C041631F6}">
      <dgm:prSet custT="1"/>
      <dgm:spPr/>
      <dgm:t>
        <a:bodyPr/>
        <a:lstStyle/>
        <a:p>
          <a:r>
            <a:rPr lang="en-IN" sz="1800" dirty="0"/>
            <a:t>Help companies to work on strengths &amp;overcome weaknesses</a:t>
          </a:r>
        </a:p>
      </dgm:t>
    </dgm:pt>
    <dgm:pt modelId="{11AFEE7A-D852-4146-B986-62840FB9F864}" type="parTrans" cxnId="{3DDC9320-44F5-42BD-8650-2E22AACDE14B}">
      <dgm:prSet/>
      <dgm:spPr/>
      <dgm:t>
        <a:bodyPr/>
        <a:lstStyle/>
        <a:p>
          <a:endParaRPr lang="en-IN"/>
        </a:p>
      </dgm:t>
    </dgm:pt>
    <dgm:pt modelId="{12B4CFFD-B8BD-43B2-8A24-5E35FF8F6355}" type="sibTrans" cxnId="{3DDC9320-44F5-42BD-8650-2E22AACDE14B}">
      <dgm:prSet/>
      <dgm:spPr/>
      <dgm:t>
        <a:bodyPr/>
        <a:lstStyle/>
        <a:p>
          <a:endParaRPr lang="en-IN"/>
        </a:p>
      </dgm:t>
    </dgm:pt>
    <dgm:pt modelId="{F7CBA4F7-0107-4FA2-9E27-537084588F2F}" type="pres">
      <dgm:prSet presAssocID="{1AF2E8E7-F61C-4535-A3BB-C795C5C32CF2}" presName="outerComposite" presStyleCnt="0">
        <dgm:presLayoutVars>
          <dgm:chMax val="2"/>
          <dgm:animLvl val="lvl"/>
          <dgm:resizeHandles val="exact"/>
        </dgm:presLayoutVars>
      </dgm:prSet>
      <dgm:spPr/>
    </dgm:pt>
    <dgm:pt modelId="{4178CC63-44B9-4D58-BF58-3EF8B2736A05}" type="pres">
      <dgm:prSet presAssocID="{1AF2E8E7-F61C-4535-A3BB-C795C5C32CF2}" presName="dummyMaxCanvas" presStyleCnt="0"/>
      <dgm:spPr/>
    </dgm:pt>
    <dgm:pt modelId="{5FFF7906-D370-4DA3-AECC-00494612B40C}" type="pres">
      <dgm:prSet presAssocID="{1AF2E8E7-F61C-4535-A3BB-C795C5C32CF2}" presName="parentComposite" presStyleCnt="0"/>
      <dgm:spPr/>
    </dgm:pt>
    <dgm:pt modelId="{04DD6102-E1E3-4A48-85F7-9441AB96789A}" type="pres">
      <dgm:prSet presAssocID="{1AF2E8E7-F61C-4535-A3BB-C795C5C32CF2}" presName="parent1" presStyleLbl="alignAccFollowNode1" presStyleIdx="0" presStyleCnt="4" custScaleX="110000" custScaleY="110000">
        <dgm:presLayoutVars>
          <dgm:chMax val="4"/>
        </dgm:presLayoutVars>
      </dgm:prSet>
      <dgm:spPr/>
    </dgm:pt>
    <dgm:pt modelId="{145865EB-3ADF-401D-9427-5159A2F4600B}" type="pres">
      <dgm:prSet presAssocID="{1AF2E8E7-F61C-4535-A3BB-C795C5C32CF2}" presName="parent2" presStyleLbl="alignAccFollowNode1" presStyleIdx="1" presStyleCnt="4">
        <dgm:presLayoutVars>
          <dgm:chMax val="4"/>
        </dgm:presLayoutVars>
      </dgm:prSet>
      <dgm:spPr/>
    </dgm:pt>
    <dgm:pt modelId="{674837BD-EB0D-49AC-B392-ACCB5CDC6D01}" type="pres">
      <dgm:prSet presAssocID="{1AF2E8E7-F61C-4535-A3BB-C795C5C32CF2}" presName="childrenComposite" presStyleCnt="0"/>
      <dgm:spPr/>
    </dgm:pt>
    <dgm:pt modelId="{2238AF7B-042E-4F16-B924-F3AC6963DAC1}" type="pres">
      <dgm:prSet presAssocID="{1AF2E8E7-F61C-4535-A3BB-C795C5C32CF2}" presName="dummyMaxCanvas_ChildArea" presStyleCnt="0"/>
      <dgm:spPr/>
    </dgm:pt>
    <dgm:pt modelId="{37A3AF57-70BC-4B0E-9A5E-E316E34BBB4B}" type="pres">
      <dgm:prSet presAssocID="{1AF2E8E7-F61C-4535-A3BB-C795C5C32CF2}" presName="fulcrum" presStyleLbl="alignAccFollowNode1" presStyleIdx="2" presStyleCnt="4"/>
      <dgm:spPr/>
    </dgm:pt>
    <dgm:pt modelId="{0C878CDA-12C4-4B9C-A5D8-A402287ABE61}" type="pres">
      <dgm:prSet presAssocID="{1AF2E8E7-F61C-4535-A3BB-C795C5C32CF2}" presName="balance_33" presStyleLbl="alignAccFollowNode1" presStyleIdx="3" presStyleCnt="4" custScaleX="90909" custScaleY="90909">
        <dgm:presLayoutVars>
          <dgm:bulletEnabled val="1"/>
        </dgm:presLayoutVars>
      </dgm:prSet>
      <dgm:spPr/>
    </dgm:pt>
    <dgm:pt modelId="{36BF1190-BD83-49AB-AC8D-647422A0A07F}" type="pres">
      <dgm:prSet presAssocID="{1AF2E8E7-F61C-4535-A3BB-C795C5C32CF2}" presName="right_33_1" presStyleLbl="node1" presStyleIdx="0" presStyleCnt="6" custScaleX="110000" custScaleY="122546">
        <dgm:presLayoutVars>
          <dgm:bulletEnabled val="1"/>
        </dgm:presLayoutVars>
      </dgm:prSet>
      <dgm:spPr/>
    </dgm:pt>
    <dgm:pt modelId="{58420BC2-BF4A-438E-BA70-AA793E9480D9}" type="pres">
      <dgm:prSet presAssocID="{1AF2E8E7-F61C-4535-A3BB-C795C5C32CF2}" presName="right_33_2" presStyleLbl="node1" presStyleIdx="1" presStyleCnt="6" custScaleX="110000" custScaleY="91740">
        <dgm:presLayoutVars>
          <dgm:bulletEnabled val="1"/>
        </dgm:presLayoutVars>
      </dgm:prSet>
      <dgm:spPr/>
    </dgm:pt>
    <dgm:pt modelId="{EC51932E-D5B8-4D21-87B2-FC95BD490FDE}" type="pres">
      <dgm:prSet presAssocID="{1AF2E8E7-F61C-4535-A3BB-C795C5C32CF2}" presName="right_33_3" presStyleLbl="node1" presStyleIdx="2" presStyleCnt="6" custScaleX="110000" custScaleY="110000">
        <dgm:presLayoutVars>
          <dgm:bulletEnabled val="1"/>
        </dgm:presLayoutVars>
      </dgm:prSet>
      <dgm:spPr/>
    </dgm:pt>
    <dgm:pt modelId="{A8BF4C07-A9E6-427D-B519-888FDA5BEE17}" type="pres">
      <dgm:prSet presAssocID="{1AF2E8E7-F61C-4535-A3BB-C795C5C32CF2}" presName="left_33_1" presStyleLbl="node1" presStyleIdx="3" presStyleCnt="6" custScaleX="110000" custScaleY="110000">
        <dgm:presLayoutVars>
          <dgm:bulletEnabled val="1"/>
        </dgm:presLayoutVars>
      </dgm:prSet>
      <dgm:spPr/>
    </dgm:pt>
    <dgm:pt modelId="{EE446AF7-5ECB-4B9D-92B4-C045A50E4BB9}" type="pres">
      <dgm:prSet presAssocID="{1AF2E8E7-F61C-4535-A3BB-C795C5C32CF2}" presName="left_33_2" presStyleLbl="node1" presStyleIdx="4" presStyleCnt="6" custScaleX="110000" custScaleY="110000">
        <dgm:presLayoutVars>
          <dgm:bulletEnabled val="1"/>
        </dgm:presLayoutVars>
      </dgm:prSet>
      <dgm:spPr/>
    </dgm:pt>
    <dgm:pt modelId="{AC4A3D1C-7EC3-414A-8319-5F9B4C9D431E}" type="pres">
      <dgm:prSet presAssocID="{1AF2E8E7-F61C-4535-A3BB-C795C5C32CF2}" presName="left_33_3" presStyleLbl="node1" presStyleIdx="5" presStyleCnt="6" custScaleX="110000" custScaleY="110000">
        <dgm:presLayoutVars>
          <dgm:bulletEnabled val="1"/>
        </dgm:presLayoutVars>
      </dgm:prSet>
      <dgm:spPr/>
    </dgm:pt>
  </dgm:ptLst>
  <dgm:cxnLst>
    <dgm:cxn modelId="{47426819-1527-4557-8479-3A661281A757}" srcId="{675C3B26-2992-41F3-8173-3C73C4A5D65A}" destId="{4C25EC54-7EED-4A88-A722-9A0EBD43E3A4}" srcOrd="1" destOrd="0" parTransId="{FA2DB348-96C6-4F12-B3B9-3E390B20280B}" sibTransId="{A5CDF222-4D03-47FA-9EBB-73E31F9A07F3}"/>
    <dgm:cxn modelId="{EC8B9E1F-8E8C-46FB-85E7-C6BFC1CEC4DF}" srcId="{228F0147-529B-4B24-8AAC-735A844990A1}" destId="{5608AD16-3154-4542-BB8D-B72B6CDB0D71}" srcOrd="0" destOrd="0" parTransId="{7D6FDFB2-3FAE-4228-8B16-E7DAACEF800C}" sibTransId="{001396DC-4A01-4041-85D5-CAA2192EA1AF}"/>
    <dgm:cxn modelId="{3DDC9320-44F5-42BD-8650-2E22AACDE14B}" srcId="{228F0147-529B-4B24-8AAC-735A844990A1}" destId="{28E3968C-8555-4D8B-9F22-448C041631F6}" srcOrd="2" destOrd="0" parTransId="{11AFEE7A-D852-4146-B986-62840FB9F864}" sibTransId="{12B4CFFD-B8BD-43B2-8A24-5E35FF8F6355}"/>
    <dgm:cxn modelId="{FDB88133-663B-4A0D-ADA5-6EE36567BB0E}" srcId="{675C3B26-2992-41F3-8173-3C73C4A5D65A}" destId="{F7EBD62F-6B57-4EED-A212-73BE886427D5}" srcOrd="2" destOrd="0" parTransId="{C5D3C279-1034-46A2-B620-2FEEA59D587F}" sibTransId="{5B9FA2EC-165A-4595-821E-9DBA864D7D2E}"/>
    <dgm:cxn modelId="{622A805D-F7FF-4722-BD25-59041993B0EB}" type="presOf" srcId="{228F0147-529B-4B24-8AAC-735A844990A1}" destId="{04DD6102-E1E3-4A48-85F7-9441AB96789A}" srcOrd="0" destOrd="0" presId="urn:microsoft.com/office/officeart/2005/8/layout/balance1"/>
    <dgm:cxn modelId="{06BED144-1FA3-486A-8E03-A2FDE7A0A605}" type="presOf" srcId="{28E3968C-8555-4D8B-9F22-448C041631F6}" destId="{AC4A3D1C-7EC3-414A-8319-5F9B4C9D431E}" srcOrd="0" destOrd="0" presId="urn:microsoft.com/office/officeart/2005/8/layout/balance1"/>
    <dgm:cxn modelId="{62726778-5401-456F-85F3-8E504134751C}" type="presOf" srcId="{4C25EC54-7EED-4A88-A722-9A0EBD43E3A4}" destId="{58420BC2-BF4A-438E-BA70-AA793E9480D9}" srcOrd="0" destOrd="0" presId="urn:microsoft.com/office/officeart/2005/8/layout/balance1"/>
    <dgm:cxn modelId="{54F0F77B-7BDF-4D80-89A5-4BBE8B779E66}" srcId="{228F0147-529B-4B24-8AAC-735A844990A1}" destId="{54D1013D-4D63-4812-8854-E7CCA192E508}" srcOrd="1" destOrd="0" parTransId="{C1CBC293-BC76-4278-B84B-ADCF2BFEB325}" sibTransId="{38C22CA5-89D3-4020-B6CB-35596C1F7FBA}"/>
    <dgm:cxn modelId="{F0A1577F-83BE-4593-B04C-06B14EFB4A43}" type="presOf" srcId="{F7EBD62F-6B57-4EED-A212-73BE886427D5}" destId="{EC51932E-D5B8-4D21-87B2-FC95BD490FDE}" srcOrd="0" destOrd="0" presId="urn:microsoft.com/office/officeart/2005/8/layout/balance1"/>
    <dgm:cxn modelId="{EE128583-C444-4E3C-8409-189890308376}" srcId="{1AF2E8E7-F61C-4535-A3BB-C795C5C32CF2}" destId="{675C3B26-2992-41F3-8173-3C73C4A5D65A}" srcOrd="1" destOrd="0" parTransId="{79000785-0663-4C0B-A91D-1B7B7E77EDE6}" sibTransId="{F995E154-5828-4FD6-A008-C1D5F7EB59C7}"/>
    <dgm:cxn modelId="{63360D85-6B86-46CE-B98C-9D5C1DF2454E}" type="presOf" srcId="{1AF2E8E7-F61C-4535-A3BB-C795C5C32CF2}" destId="{F7CBA4F7-0107-4FA2-9E27-537084588F2F}" srcOrd="0" destOrd="0" presId="urn:microsoft.com/office/officeart/2005/8/layout/balance1"/>
    <dgm:cxn modelId="{D658F391-0F6A-4458-BC37-9EEFF61F6D3C}" type="presOf" srcId="{5608AD16-3154-4542-BB8D-B72B6CDB0D71}" destId="{A8BF4C07-A9E6-427D-B519-888FDA5BEE17}" srcOrd="0" destOrd="0" presId="urn:microsoft.com/office/officeart/2005/8/layout/balance1"/>
    <dgm:cxn modelId="{DBD51F93-6D9C-485D-A24B-B94CA87D278D}" srcId="{675C3B26-2992-41F3-8173-3C73C4A5D65A}" destId="{F42C0025-5D04-4285-9491-310BE477EA6C}" srcOrd="0" destOrd="0" parTransId="{9A327CC1-5D58-4E1F-8441-3E770EA56C8A}" sibTransId="{E7D89D91-B039-4607-8A51-C08891A88B6A}"/>
    <dgm:cxn modelId="{FCA026A2-9B91-4041-A8AF-A902F7B356FA}" type="presOf" srcId="{54D1013D-4D63-4812-8854-E7CCA192E508}" destId="{EE446AF7-5ECB-4B9D-92B4-C045A50E4BB9}" srcOrd="0" destOrd="0" presId="urn:microsoft.com/office/officeart/2005/8/layout/balance1"/>
    <dgm:cxn modelId="{500DF4E4-E5C5-487C-9BD6-07BF9AFBB022}" srcId="{1AF2E8E7-F61C-4535-A3BB-C795C5C32CF2}" destId="{228F0147-529B-4B24-8AAC-735A844990A1}" srcOrd="0" destOrd="0" parTransId="{9A4AEC29-8E19-4CA2-81F2-CFB17F91FE8C}" sibTransId="{E4EEA65C-6439-4AEF-96EB-26CB7EAEDACF}"/>
    <dgm:cxn modelId="{DE97ACEC-400F-4484-B13A-504FFF630AA5}" type="presOf" srcId="{675C3B26-2992-41F3-8173-3C73C4A5D65A}" destId="{145865EB-3ADF-401D-9427-5159A2F4600B}" srcOrd="0" destOrd="0" presId="urn:microsoft.com/office/officeart/2005/8/layout/balance1"/>
    <dgm:cxn modelId="{573D7DFE-7349-4208-BB33-03D94247AF67}" type="presOf" srcId="{F42C0025-5D04-4285-9491-310BE477EA6C}" destId="{36BF1190-BD83-49AB-AC8D-647422A0A07F}" srcOrd="0" destOrd="0" presId="urn:microsoft.com/office/officeart/2005/8/layout/balance1"/>
    <dgm:cxn modelId="{BF1A8A75-C22B-4288-AA9C-A33889F1C6F9}" type="presParOf" srcId="{F7CBA4F7-0107-4FA2-9E27-537084588F2F}" destId="{4178CC63-44B9-4D58-BF58-3EF8B2736A05}" srcOrd="0" destOrd="0" presId="urn:microsoft.com/office/officeart/2005/8/layout/balance1"/>
    <dgm:cxn modelId="{457AA172-DEA0-484D-B14E-8B473FACA092}" type="presParOf" srcId="{F7CBA4F7-0107-4FA2-9E27-537084588F2F}" destId="{5FFF7906-D370-4DA3-AECC-00494612B40C}" srcOrd="1" destOrd="0" presId="urn:microsoft.com/office/officeart/2005/8/layout/balance1"/>
    <dgm:cxn modelId="{3F8EDCA4-CC91-4448-8C68-C5E21CE928FE}" type="presParOf" srcId="{5FFF7906-D370-4DA3-AECC-00494612B40C}" destId="{04DD6102-E1E3-4A48-85F7-9441AB96789A}" srcOrd="0" destOrd="0" presId="urn:microsoft.com/office/officeart/2005/8/layout/balance1"/>
    <dgm:cxn modelId="{AD92A602-8197-47AC-94CE-1486EB3454F2}" type="presParOf" srcId="{5FFF7906-D370-4DA3-AECC-00494612B40C}" destId="{145865EB-3ADF-401D-9427-5159A2F4600B}" srcOrd="1" destOrd="0" presId="urn:microsoft.com/office/officeart/2005/8/layout/balance1"/>
    <dgm:cxn modelId="{979289D4-9AE9-4A70-A62B-8512A0BA4FFC}" type="presParOf" srcId="{F7CBA4F7-0107-4FA2-9E27-537084588F2F}" destId="{674837BD-EB0D-49AC-B392-ACCB5CDC6D01}" srcOrd="2" destOrd="0" presId="urn:microsoft.com/office/officeart/2005/8/layout/balance1"/>
    <dgm:cxn modelId="{D4881F40-A690-479B-8621-4ECA671DEF93}" type="presParOf" srcId="{674837BD-EB0D-49AC-B392-ACCB5CDC6D01}" destId="{2238AF7B-042E-4F16-B924-F3AC6963DAC1}" srcOrd="0" destOrd="0" presId="urn:microsoft.com/office/officeart/2005/8/layout/balance1"/>
    <dgm:cxn modelId="{21FA2537-F39F-4622-9A8B-B65135060AED}" type="presParOf" srcId="{674837BD-EB0D-49AC-B392-ACCB5CDC6D01}" destId="{37A3AF57-70BC-4B0E-9A5E-E316E34BBB4B}" srcOrd="1" destOrd="0" presId="urn:microsoft.com/office/officeart/2005/8/layout/balance1"/>
    <dgm:cxn modelId="{668422E9-158A-4DA0-B27D-9D4A1D78DCF8}" type="presParOf" srcId="{674837BD-EB0D-49AC-B392-ACCB5CDC6D01}" destId="{0C878CDA-12C4-4B9C-A5D8-A402287ABE61}" srcOrd="2" destOrd="0" presId="urn:microsoft.com/office/officeart/2005/8/layout/balance1"/>
    <dgm:cxn modelId="{A07B1A57-B4CF-429A-B8E0-FBE4D0ACE5EB}" type="presParOf" srcId="{674837BD-EB0D-49AC-B392-ACCB5CDC6D01}" destId="{36BF1190-BD83-49AB-AC8D-647422A0A07F}" srcOrd="3" destOrd="0" presId="urn:microsoft.com/office/officeart/2005/8/layout/balance1"/>
    <dgm:cxn modelId="{C0B623EF-5BBC-4F4B-9447-F9EBA9357907}" type="presParOf" srcId="{674837BD-EB0D-49AC-B392-ACCB5CDC6D01}" destId="{58420BC2-BF4A-438E-BA70-AA793E9480D9}" srcOrd="4" destOrd="0" presId="urn:microsoft.com/office/officeart/2005/8/layout/balance1"/>
    <dgm:cxn modelId="{D0D55693-F842-42BC-AF4D-9C0968A4E751}" type="presParOf" srcId="{674837BD-EB0D-49AC-B392-ACCB5CDC6D01}" destId="{EC51932E-D5B8-4D21-87B2-FC95BD490FDE}" srcOrd="5" destOrd="0" presId="urn:microsoft.com/office/officeart/2005/8/layout/balance1"/>
    <dgm:cxn modelId="{B3FED56F-DD66-41A0-8A76-332843E90FD8}" type="presParOf" srcId="{674837BD-EB0D-49AC-B392-ACCB5CDC6D01}" destId="{A8BF4C07-A9E6-427D-B519-888FDA5BEE17}" srcOrd="6" destOrd="0" presId="urn:microsoft.com/office/officeart/2005/8/layout/balance1"/>
    <dgm:cxn modelId="{1EF4928C-8245-4737-BD01-6D4F002DD2A2}" type="presParOf" srcId="{674837BD-EB0D-49AC-B392-ACCB5CDC6D01}" destId="{EE446AF7-5ECB-4B9D-92B4-C045A50E4BB9}" srcOrd="7" destOrd="0" presId="urn:microsoft.com/office/officeart/2005/8/layout/balance1"/>
    <dgm:cxn modelId="{A8CDCF9F-F48E-4730-9105-4408A56047B7}" type="presParOf" srcId="{674837BD-EB0D-49AC-B392-ACCB5CDC6D01}" destId="{AC4A3D1C-7EC3-414A-8319-5F9B4C9D431E}" srcOrd="8" destOrd="0" presId="urn:microsoft.com/office/officeart/2005/8/layout/balance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6.xml><?xml version="1.0" encoding="utf-8"?>
<dgm:dataModel xmlns:dgm="http://schemas.openxmlformats.org/drawingml/2006/diagram" xmlns:a="http://schemas.openxmlformats.org/drawingml/2006/main">
  <dgm:ptLst>
    <dgm:pt modelId="{C3B4390C-D06A-474E-B3E1-0690F03F596C}" type="doc">
      <dgm:prSet loTypeId="urn:microsoft.com/office/officeart/2005/8/layout/vList5" loCatId="list" qsTypeId="urn:microsoft.com/office/officeart/2005/8/quickstyle/simple5" qsCatId="simple" csTypeId="urn:microsoft.com/office/officeart/2005/8/colors/accent2_5" csCatId="accent2" phldr="1"/>
      <dgm:spPr/>
      <dgm:t>
        <a:bodyPr/>
        <a:lstStyle/>
        <a:p>
          <a:endParaRPr lang="en-IN"/>
        </a:p>
      </dgm:t>
    </dgm:pt>
    <dgm:pt modelId="{E06BC2F0-823D-4109-89F3-330B1E7C5822}">
      <dgm:prSet/>
      <dgm:spPr/>
      <dgm:t>
        <a:bodyPr/>
        <a:lstStyle/>
        <a:p>
          <a:pPr rtl="0"/>
          <a:r>
            <a:rPr lang="en-IN"/>
            <a:t>It’s aims to identify organizations with similar strategic characteristics, following similar strategies or competing on similar bases.</a:t>
          </a:r>
        </a:p>
      </dgm:t>
    </dgm:pt>
    <dgm:pt modelId="{B4A0938E-4C4C-46F6-A0CF-1350D555CC7B}" type="parTrans" cxnId="{694C0EA4-F6FB-4ABD-B96A-A998C5EA692D}">
      <dgm:prSet/>
      <dgm:spPr/>
      <dgm:t>
        <a:bodyPr/>
        <a:lstStyle/>
        <a:p>
          <a:endParaRPr lang="en-IN"/>
        </a:p>
      </dgm:t>
    </dgm:pt>
    <dgm:pt modelId="{7114ED96-E25D-4927-9F0E-A305DD64563F}" type="sibTrans" cxnId="{694C0EA4-F6FB-4ABD-B96A-A998C5EA692D}">
      <dgm:prSet/>
      <dgm:spPr/>
      <dgm:t>
        <a:bodyPr/>
        <a:lstStyle/>
        <a:p>
          <a:endParaRPr lang="en-IN"/>
        </a:p>
      </dgm:t>
    </dgm:pt>
    <dgm:pt modelId="{3349557D-CE91-4EC4-976A-6493D887150D}">
      <dgm:prSet/>
      <dgm:spPr/>
      <dgm:t>
        <a:bodyPr/>
        <a:lstStyle/>
        <a:p>
          <a:pPr rtl="0"/>
          <a:r>
            <a:rPr lang="en-IN" b="1" i="1"/>
            <a:t>Advantages:-</a:t>
          </a:r>
          <a:endParaRPr lang="en-IN"/>
        </a:p>
      </dgm:t>
    </dgm:pt>
    <dgm:pt modelId="{A42BD3CC-6C6B-4293-95B3-C7D76E1C6AED}" type="parTrans" cxnId="{E2BC48AA-CEE5-4238-ADE5-C1406AE651D1}">
      <dgm:prSet/>
      <dgm:spPr/>
      <dgm:t>
        <a:bodyPr/>
        <a:lstStyle/>
        <a:p>
          <a:endParaRPr lang="en-IN"/>
        </a:p>
      </dgm:t>
    </dgm:pt>
    <dgm:pt modelId="{AC6E387C-5BF8-42B1-B7E0-ABDCAF2BEFF6}" type="sibTrans" cxnId="{E2BC48AA-CEE5-4238-ADE5-C1406AE651D1}">
      <dgm:prSet/>
      <dgm:spPr/>
      <dgm:t>
        <a:bodyPr/>
        <a:lstStyle/>
        <a:p>
          <a:endParaRPr lang="en-IN"/>
        </a:p>
      </dgm:t>
    </dgm:pt>
    <dgm:pt modelId="{6B8074F9-E853-4BB9-BEBE-415C974C460C}">
      <dgm:prSet/>
      <dgm:spPr/>
      <dgm:t>
        <a:bodyPr/>
        <a:lstStyle/>
        <a:p>
          <a:pPr rtl="0"/>
          <a:r>
            <a:rPr lang="en-IN"/>
            <a:t>Identify direct competitors</a:t>
          </a:r>
        </a:p>
      </dgm:t>
    </dgm:pt>
    <dgm:pt modelId="{5CFCC823-D3AB-4A8A-881A-5504C7E2A487}" type="parTrans" cxnId="{1ED716E2-81BD-485F-A8E6-0BADED0BC057}">
      <dgm:prSet/>
      <dgm:spPr/>
      <dgm:t>
        <a:bodyPr/>
        <a:lstStyle/>
        <a:p>
          <a:endParaRPr lang="en-IN"/>
        </a:p>
      </dgm:t>
    </dgm:pt>
    <dgm:pt modelId="{CA7BAD86-BB4D-47E7-8009-598F490953A8}" type="sibTrans" cxnId="{1ED716E2-81BD-485F-A8E6-0BADED0BC057}">
      <dgm:prSet/>
      <dgm:spPr/>
      <dgm:t>
        <a:bodyPr/>
        <a:lstStyle/>
        <a:p>
          <a:endParaRPr lang="en-IN"/>
        </a:p>
      </dgm:t>
    </dgm:pt>
    <dgm:pt modelId="{233A17CC-4F22-4EBC-86B7-1870714D603C}">
      <dgm:prSet/>
      <dgm:spPr/>
      <dgm:t>
        <a:bodyPr/>
        <a:lstStyle/>
        <a:p>
          <a:pPr rtl="0"/>
          <a:r>
            <a:rPr lang="en-IN" dirty="0"/>
            <a:t>Raises the question of possibility for another organisation to move from one strategic group to another.</a:t>
          </a:r>
        </a:p>
      </dgm:t>
    </dgm:pt>
    <dgm:pt modelId="{4D8105F9-7BFE-4D18-83B8-B2C6948D3A87}" type="parTrans" cxnId="{AAA5DFB2-4627-467B-A750-73B3FAFA3B17}">
      <dgm:prSet/>
      <dgm:spPr/>
      <dgm:t>
        <a:bodyPr/>
        <a:lstStyle/>
        <a:p>
          <a:endParaRPr lang="en-IN"/>
        </a:p>
      </dgm:t>
    </dgm:pt>
    <dgm:pt modelId="{F30AD31B-D4A2-40DD-8F95-7A74F3F32086}" type="sibTrans" cxnId="{AAA5DFB2-4627-467B-A750-73B3FAFA3B17}">
      <dgm:prSet/>
      <dgm:spPr/>
      <dgm:t>
        <a:bodyPr/>
        <a:lstStyle/>
        <a:p>
          <a:endParaRPr lang="en-IN"/>
        </a:p>
      </dgm:t>
    </dgm:pt>
    <dgm:pt modelId="{F0B4E6E7-A601-4329-8643-32A185A5F400}">
      <dgm:prSet/>
      <dgm:spPr/>
      <dgm:t>
        <a:bodyPr/>
        <a:lstStyle/>
        <a:p>
          <a:pPr rtl="0"/>
          <a:r>
            <a:rPr lang="en-IN"/>
            <a:t>It is used to identify strategic problems &amp; opportunities.</a:t>
          </a:r>
        </a:p>
      </dgm:t>
    </dgm:pt>
    <dgm:pt modelId="{EB238C2A-346B-425C-8357-67F33A63756B}" type="parTrans" cxnId="{9D316CDE-B9A4-42F2-9830-9617F3D21744}">
      <dgm:prSet/>
      <dgm:spPr/>
      <dgm:t>
        <a:bodyPr/>
        <a:lstStyle/>
        <a:p>
          <a:endParaRPr lang="en-IN"/>
        </a:p>
      </dgm:t>
    </dgm:pt>
    <dgm:pt modelId="{5A43E723-147A-47CD-99E0-42A214FBCC57}" type="sibTrans" cxnId="{9D316CDE-B9A4-42F2-9830-9617F3D21744}">
      <dgm:prSet/>
      <dgm:spPr/>
      <dgm:t>
        <a:bodyPr/>
        <a:lstStyle/>
        <a:p>
          <a:endParaRPr lang="en-IN"/>
        </a:p>
      </dgm:t>
    </dgm:pt>
    <dgm:pt modelId="{3FB34D93-6FF3-4516-B991-2AB76AD5385F}" type="pres">
      <dgm:prSet presAssocID="{C3B4390C-D06A-474E-B3E1-0690F03F596C}" presName="Name0" presStyleCnt="0">
        <dgm:presLayoutVars>
          <dgm:dir/>
          <dgm:animLvl val="lvl"/>
          <dgm:resizeHandles val="exact"/>
        </dgm:presLayoutVars>
      </dgm:prSet>
      <dgm:spPr/>
    </dgm:pt>
    <dgm:pt modelId="{EF7C7D9B-7936-4FC8-A1F4-2DA4E290F1FE}" type="pres">
      <dgm:prSet presAssocID="{E06BC2F0-823D-4109-89F3-330B1E7C5822}" presName="linNode" presStyleCnt="0"/>
      <dgm:spPr/>
    </dgm:pt>
    <dgm:pt modelId="{6B624822-1F33-476C-A6BC-8813C7424352}" type="pres">
      <dgm:prSet presAssocID="{E06BC2F0-823D-4109-89F3-330B1E7C5822}" presName="parentText" presStyleLbl="node1" presStyleIdx="0" presStyleCnt="2" custScaleX="277778" custScaleY="39698">
        <dgm:presLayoutVars>
          <dgm:chMax val="1"/>
          <dgm:bulletEnabled val="1"/>
        </dgm:presLayoutVars>
      </dgm:prSet>
      <dgm:spPr/>
    </dgm:pt>
    <dgm:pt modelId="{36E99258-8297-4055-9CA0-D32DF5596F47}" type="pres">
      <dgm:prSet presAssocID="{7114ED96-E25D-4927-9F0E-A305DD64563F}" presName="sp" presStyleCnt="0"/>
      <dgm:spPr/>
    </dgm:pt>
    <dgm:pt modelId="{EB77ADF1-329A-4B69-9627-DCC764DF4A21}" type="pres">
      <dgm:prSet presAssocID="{3349557D-CE91-4EC4-976A-6493D887150D}" presName="linNode" presStyleCnt="0"/>
      <dgm:spPr/>
    </dgm:pt>
    <dgm:pt modelId="{18E5B2F0-C95E-4F04-B4A3-02A3F81B73E6}" type="pres">
      <dgm:prSet presAssocID="{3349557D-CE91-4EC4-976A-6493D887150D}" presName="parentText" presStyleLbl="node1" presStyleIdx="1" presStyleCnt="2">
        <dgm:presLayoutVars>
          <dgm:chMax val="1"/>
          <dgm:bulletEnabled val="1"/>
        </dgm:presLayoutVars>
      </dgm:prSet>
      <dgm:spPr/>
    </dgm:pt>
    <dgm:pt modelId="{93216BD8-C3D9-49EB-8297-40CFF11C115A}" type="pres">
      <dgm:prSet presAssocID="{3349557D-CE91-4EC4-976A-6493D887150D}" presName="descendantText" presStyleLbl="alignAccFollowNode1" presStyleIdx="0" presStyleCnt="1">
        <dgm:presLayoutVars>
          <dgm:bulletEnabled val="1"/>
        </dgm:presLayoutVars>
      </dgm:prSet>
      <dgm:spPr/>
    </dgm:pt>
  </dgm:ptLst>
  <dgm:cxnLst>
    <dgm:cxn modelId="{D8DD8D6E-8E9B-4E4D-98F8-B0BD8B3FC2DD}" type="presOf" srcId="{233A17CC-4F22-4EBC-86B7-1870714D603C}" destId="{93216BD8-C3D9-49EB-8297-40CFF11C115A}" srcOrd="0" destOrd="1" presId="urn:microsoft.com/office/officeart/2005/8/layout/vList5"/>
    <dgm:cxn modelId="{4453DF5A-180C-42F4-96B7-6CD4A0E2D78F}" type="presOf" srcId="{6B8074F9-E853-4BB9-BEBE-415C974C460C}" destId="{93216BD8-C3D9-49EB-8297-40CFF11C115A}" srcOrd="0" destOrd="0" presId="urn:microsoft.com/office/officeart/2005/8/layout/vList5"/>
    <dgm:cxn modelId="{463FD581-59DF-4281-8CE2-39324A50DCD4}" type="presOf" srcId="{C3B4390C-D06A-474E-B3E1-0690F03F596C}" destId="{3FB34D93-6FF3-4516-B991-2AB76AD5385F}" srcOrd="0" destOrd="0" presId="urn:microsoft.com/office/officeart/2005/8/layout/vList5"/>
    <dgm:cxn modelId="{ABB58098-99ED-4142-9ACE-BEF7EFAAC2D8}" type="presOf" srcId="{E06BC2F0-823D-4109-89F3-330B1E7C5822}" destId="{6B624822-1F33-476C-A6BC-8813C7424352}" srcOrd="0" destOrd="0" presId="urn:microsoft.com/office/officeart/2005/8/layout/vList5"/>
    <dgm:cxn modelId="{694C0EA4-F6FB-4ABD-B96A-A998C5EA692D}" srcId="{C3B4390C-D06A-474E-B3E1-0690F03F596C}" destId="{E06BC2F0-823D-4109-89F3-330B1E7C5822}" srcOrd="0" destOrd="0" parTransId="{B4A0938E-4C4C-46F6-A0CF-1350D555CC7B}" sibTransId="{7114ED96-E25D-4927-9F0E-A305DD64563F}"/>
    <dgm:cxn modelId="{E2BC48AA-CEE5-4238-ADE5-C1406AE651D1}" srcId="{C3B4390C-D06A-474E-B3E1-0690F03F596C}" destId="{3349557D-CE91-4EC4-976A-6493D887150D}" srcOrd="1" destOrd="0" parTransId="{A42BD3CC-6C6B-4293-95B3-C7D76E1C6AED}" sibTransId="{AC6E387C-5BF8-42B1-B7E0-ABDCAF2BEFF6}"/>
    <dgm:cxn modelId="{AAA5DFB2-4627-467B-A750-73B3FAFA3B17}" srcId="{3349557D-CE91-4EC4-976A-6493D887150D}" destId="{233A17CC-4F22-4EBC-86B7-1870714D603C}" srcOrd="1" destOrd="0" parTransId="{4D8105F9-7BFE-4D18-83B8-B2C6948D3A87}" sibTransId="{F30AD31B-D4A2-40DD-8F95-7A74F3F32086}"/>
    <dgm:cxn modelId="{C84D20BE-130E-4230-888A-C339D44E0EBD}" type="presOf" srcId="{F0B4E6E7-A601-4329-8643-32A185A5F400}" destId="{93216BD8-C3D9-49EB-8297-40CFF11C115A}" srcOrd="0" destOrd="2" presId="urn:microsoft.com/office/officeart/2005/8/layout/vList5"/>
    <dgm:cxn modelId="{7534E6CA-BBBE-40D0-82DE-F2DE00B6772F}" type="presOf" srcId="{3349557D-CE91-4EC4-976A-6493D887150D}" destId="{18E5B2F0-C95E-4F04-B4A3-02A3F81B73E6}" srcOrd="0" destOrd="0" presId="urn:microsoft.com/office/officeart/2005/8/layout/vList5"/>
    <dgm:cxn modelId="{9D316CDE-B9A4-42F2-9830-9617F3D21744}" srcId="{3349557D-CE91-4EC4-976A-6493D887150D}" destId="{F0B4E6E7-A601-4329-8643-32A185A5F400}" srcOrd="2" destOrd="0" parTransId="{EB238C2A-346B-425C-8357-67F33A63756B}" sibTransId="{5A43E723-147A-47CD-99E0-42A214FBCC57}"/>
    <dgm:cxn modelId="{1ED716E2-81BD-485F-A8E6-0BADED0BC057}" srcId="{3349557D-CE91-4EC4-976A-6493D887150D}" destId="{6B8074F9-E853-4BB9-BEBE-415C974C460C}" srcOrd="0" destOrd="0" parTransId="{5CFCC823-D3AB-4A8A-881A-5504C7E2A487}" sibTransId="{CA7BAD86-BB4D-47E7-8009-598F490953A8}"/>
    <dgm:cxn modelId="{9B98BB51-5803-441B-BB11-54E6406FB0A6}" type="presParOf" srcId="{3FB34D93-6FF3-4516-B991-2AB76AD5385F}" destId="{EF7C7D9B-7936-4FC8-A1F4-2DA4E290F1FE}" srcOrd="0" destOrd="0" presId="urn:microsoft.com/office/officeart/2005/8/layout/vList5"/>
    <dgm:cxn modelId="{52F7ADF5-0D11-4BD8-AFFA-3D56836BC9D3}" type="presParOf" srcId="{EF7C7D9B-7936-4FC8-A1F4-2DA4E290F1FE}" destId="{6B624822-1F33-476C-A6BC-8813C7424352}" srcOrd="0" destOrd="0" presId="urn:microsoft.com/office/officeart/2005/8/layout/vList5"/>
    <dgm:cxn modelId="{D0BFBD54-8666-446B-9D5F-09759DA30A52}" type="presParOf" srcId="{3FB34D93-6FF3-4516-B991-2AB76AD5385F}" destId="{36E99258-8297-4055-9CA0-D32DF5596F47}" srcOrd="1" destOrd="0" presId="urn:microsoft.com/office/officeart/2005/8/layout/vList5"/>
    <dgm:cxn modelId="{E4654798-5886-4970-B610-786AD033C0DA}" type="presParOf" srcId="{3FB34D93-6FF3-4516-B991-2AB76AD5385F}" destId="{EB77ADF1-329A-4B69-9627-DCC764DF4A21}" srcOrd="2" destOrd="0" presId="urn:microsoft.com/office/officeart/2005/8/layout/vList5"/>
    <dgm:cxn modelId="{72DCB99D-D2EA-4CFC-B7D7-154144A919AE}" type="presParOf" srcId="{EB77ADF1-329A-4B69-9627-DCC764DF4A21}" destId="{18E5B2F0-C95E-4F04-B4A3-02A3F81B73E6}" srcOrd="0" destOrd="0" presId="urn:microsoft.com/office/officeart/2005/8/layout/vList5"/>
    <dgm:cxn modelId="{B1A285C4-2F63-4175-9F88-9B964542C2E1}" type="presParOf" srcId="{EB77ADF1-329A-4B69-9627-DCC764DF4A21}" destId="{93216BD8-C3D9-49EB-8297-40CFF11C115A}"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7.xml><?xml version="1.0" encoding="utf-8"?>
<dgm:dataModel xmlns:dgm="http://schemas.openxmlformats.org/drawingml/2006/diagram" xmlns:a="http://schemas.openxmlformats.org/drawingml/2006/main">
  <dgm:ptLst>
    <dgm:pt modelId="{DA5D8876-DFFF-4D11-9A47-ADF947115EF5}" type="doc">
      <dgm:prSet loTypeId="urn:microsoft.com/office/officeart/2009/3/layout/PlusandMinus" loCatId="relationship" qsTypeId="urn:microsoft.com/office/officeart/2005/8/quickstyle/3d1" qsCatId="3D" csTypeId="urn:microsoft.com/office/officeart/2005/8/colors/accent3_5" csCatId="accent3" phldr="1"/>
      <dgm:spPr/>
      <dgm:t>
        <a:bodyPr/>
        <a:lstStyle/>
        <a:p>
          <a:endParaRPr lang="en-IN"/>
        </a:p>
      </dgm:t>
    </dgm:pt>
    <dgm:pt modelId="{309EF578-62B9-4157-81EF-BDDD9CB89AA4}">
      <dgm:prSet custT="1"/>
      <dgm:spPr/>
      <dgm:t>
        <a:bodyPr/>
        <a:lstStyle/>
        <a:p>
          <a:pPr rtl="0"/>
          <a:r>
            <a:rPr lang="en-IN" sz="3000" b="1" i="1" dirty="0"/>
            <a:t>Advantages:-</a:t>
          </a:r>
          <a:endParaRPr lang="en-IN" sz="3000" dirty="0"/>
        </a:p>
      </dgm:t>
    </dgm:pt>
    <dgm:pt modelId="{46983782-B225-47A6-B2CB-5A66064C088B}" type="parTrans" cxnId="{AE8AC78D-8C86-4EB4-B1BA-903586DF911D}">
      <dgm:prSet/>
      <dgm:spPr/>
      <dgm:t>
        <a:bodyPr/>
        <a:lstStyle/>
        <a:p>
          <a:endParaRPr lang="en-IN"/>
        </a:p>
      </dgm:t>
    </dgm:pt>
    <dgm:pt modelId="{1650F639-B653-44BA-8D06-54C7548EC898}" type="sibTrans" cxnId="{AE8AC78D-8C86-4EB4-B1BA-903586DF911D}">
      <dgm:prSet/>
      <dgm:spPr/>
      <dgm:t>
        <a:bodyPr/>
        <a:lstStyle/>
        <a:p>
          <a:endParaRPr lang="en-IN"/>
        </a:p>
      </dgm:t>
    </dgm:pt>
    <dgm:pt modelId="{7BBB57C2-1CA6-47AE-B18B-E51E8E73EA97}">
      <dgm:prSet custT="1"/>
      <dgm:spPr/>
      <dgm:t>
        <a:bodyPr/>
        <a:lstStyle/>
        <a:p>
          <a:pPr rtl="0"/>
          <a:r>
            <a:rPr lang="en-IN" sz="2200" dirty="0"/>
            <a:t>Enables organisation to devise strategies by understanding the market trends.</a:t>
          </a:r>
        </a:p>
      </dgm:t>
    </dgm:pt>
    <dgm:pt modelId="{BDC0E0BA-7E05-4882-840D-E47A073E30B5}" type="parTrans" cxnId="{2D3A9CF3-E980-4065-A377-DAF932B84DCC}">
      <dgm:prSet/>
      <dgm:spPr/>
      <dgm:t>
        <a:bodyPr/>
        <a:lstStyle/>
        <a:p>
          <a:endParaRPr lang="en-IN"/>
        </a:p>
      </dgm:t>
    </dgm:pt>
    <dgm:pt modelId="{0CD55F6A-7AD6-487D-B2E6-B7AB21FC4538}" type="sibTrans" cxnId="{2D3A9CF3-E980-4065-A377-DAF932B84DCC}">
      <dgm:prSet/>
      <dgm:spPr/>
      <dgm:t>
        <a:bodyPr/>
        <a:lstStyle/>
        <a:p>
          <a:endParaRPr lang="en-IN"/>
        </a:p>
      </dgm:t>
    </dgm:pt>
    <dgm:pt modelId="{7F111BF2-48E7-4533-BF97-7B2FCEFA755D}">
      <dgm:prSet custT="1"/>
      <dgm:spPr/>
      <dgm:t>
        <a:bodyPr/>
        <a:lstStyle/>
        <a:p>
          <a:pPr rtl="0"/>
          <a:r>
            <a:rPr lang="en-IN" sz="2200" dirty="0"/>
            <a:t>Enables organisation to grow by planning for expansion &amp; diversification.</a:t>
          </a:r>
        </a:p>
      </dgm:t>
    </dgm:pt>
    <dgm:pt modelId="{5D66973B-E0B5-408A-A3CE-C363E69C2BEB}" type="parTrans" cxnId="{2B2CA98B-6ECE-45A2-BA56-7143303774A4}">
      <dgm:prSet/>
      <dgm:spPr/>
      <dgm:t>
        <a:bodyPr/>
        <a:lstStyle/>
        <a:p>
          <a:endParaRPr lang="en-IN"/>
        </a:p>
      </dgm:t>
    </dgm:pt>
    <dgm:pt modelId="{D91ED258-21EB-44FE-BAD7-ED18BBC929F9}" type="sibTrans" cxnId="{2B2CA98B-6ECE-45A2-BA56-7143303774A4}">
      <dgm:prSet/>
      <dgm:spPr/>
      <dgm:t>
        <a:bodyPr/>
        <a:lstStyle/>
        <a:p>
          <a:endParaRPr lang="en-IN"/>
        </a:p>
      </dgm:t>
    </dgm:pt>
    <dgm:pt modelId="{19D9BDAD-BA17-4D78-A9A4-C8F6F3B26C02}">
      <dgm:prSet custT="1"/>
      <dgm:spPr/>
      <dgm:t>
        <a:bodyPr/>
        <a:lstStyle/>
        <a:p>
          <a:pPr rtl="0"/>
          <a:r>
            <a:rPr lang="en-IN" sz="2200" dirty="0"/>
            <a:t>Provides an insight into future competitor strategies may help in predicting upcoming threats &amp; opportunities.</a:t>
          </a:r>
        </a:p>
      </dgm:t>
    </dgm:pt>
    <dgm:pt modelId="{C1B240F4-F1D0-4A7D-BFE8-C4BE3783F0CE}" type="parTrans" cxnId="{09F15DFE-5EAD-49E9-BF9D-B47155850A9E}">
      <dgm:prSet/>
      <dgm:spPr/>
      <dgm:t>
        <a:bodyPr/>
        <a:lstStyle/>
        <a:p>
          <a:endParaRPr lang="en-IN"/>
        </a:p>
      </dgm:t>
    </dgm:pt>
    <dgm:pt modelId="{73DB048B-3C91-4E88-8874-A5731BCAA978}" type="sibTrans" cxnId="{09F15DFE-5EAD-49E9-BF9D-B47155850A9E}">
      <dgm:prSet/>
      <dgm:spPr/>
      <dgm:t>
        <a:bodyPr/>
        <a:lstStyle/>
        <a:p>
          <a:endParaRPr lang="en-IN"/>
        </a:p>
      </dgm:t>
    </dgm:pt>
    <dgm:pt modelId="{4E4BEDD6-D404-43F8-AC96-2A3A9340534B}">
      <dgm:prSet/>
      <dgm:spPr/>
      <dgm:t>
        <a:bodyPr/>
        <a:lstStyle/>
        <a:p>
          <a:pPr rtl="0"/>
          <a:r>
            <a:rPr lang="en-IN" b="1" i="1" dirty="0"/>
            <a:t>Disadvantages:-</a:t>
          </a:r>
          <a:endParaRPr lang="en-IN" dirty="0"/>
        </a:p>
      </dgm:t>
    </dgm:pt>
    <dgm:pt modelId="{0D648E73-207B-45C5-9AF7-5EC8E528E970}" type="parTrans" cxnId="{90AC2F46-9B96-420D-88ED-F4B53E9DE7DA}">
      <dgm:prSet/>
      <dgm:spPr/>
      <dgm:t>
        <a:bodyPr/>
        <a:lstStyle/>
        <a:p>
          <a:endParaRPr lang="en-IN"/>
        </a:p>
      </dgm:t>
    </dgm:pt>
    <dgm:pt modelId="{220F7DAC-9379-4F13-B98F-1303BEF95A6A}" type="sibTrans" cxnId="{90AC2F46-9B96-420D-88ED-F4B53E9DE7DA}">
      <dgm:prSet/>
      <dgm:spPr/>
      <dgm:t>
        <a:bodyPr/>
        <a:lstStyle/>
        <a:p>
          <a:endParaRPr lang="en-IN"/>
        </a:p>
      </dgm:t>
    </dgm:pt>
    <dgm:pt modelId="{64D95B14-AFC2-439D-B453-EF6F685EA4FA}">
      <dgm:prSet/>
      <dgm:spPr/>
      <dgm:t>
        <a:bodyPr/>
        <a:lstStyle/>
        <a:p>
          <a:pPr rtl="0"/>
          <a:r>
            <a:rPr lang="en-IN" dirty="0"/>
            <a:t>It will be successful only when it is done exhaustively on various dimensions such as their size, growth &amp; profitability, reputation, objectives, culture , etc.</a:t>
          </a:r>
        </a:p>
      </dgm:t>
    </dgm:pt>
    <dgm:pt modelId="{76116534-9191-4067-8FC3-C86459B1F9C4}" type="parTrans" cxnId="{6CCD729B-597D-45BE-8E86-BBEC93D60E7E}">
      <dgm:prSet/>
      <dgm:spPr/>
      <dgm:t>
        <a:bodyPr/>
        <a:lstStyle/>
        <a:p>
          <a:endParaRPr lang="en-IN"/>
        </a:p>
      </dgm:t>
    </dgm:pt>
    <dgm:pt modelId="{7E1EDD8B-FCD3-4B2E-ABF2-87C99D794871}" type="sibTrans" cxnId="{6CCD729B-597D-45BE-8E86-BBEC93D60E7E}">
      <dgm:prSet/>
      <dgm:spPr/>
      <dgm:t>
        <a:bodyPr/>
        <a:lstStyle/>
        <a:p>
          <a:endParaRPr lang="en-IN"/>
        </a:p>
      </dgm:t>
    </dgm:pt>
    <dgm:pt modelId="{E0B5A475-3762-4E9C-8B41-231AAED72D30}" type="pres">
      <dgm:prSet presAssocID="{DA5D8876-DFFF-4D11-9A47-ADF947115EF5}" presName="Name0" presStyleCnt="0">
        <dgm:presLayoutVars>
          <dgm:chMax val="2"/>
          <dgm:chPref val="2"/>
          <dgm:dir/>
          <dgm:animOne/>
          <dgm:resizeHandles val="exact"/>
        </dgm:presLayoutVars>
      </dgm:prSet>
      <dgm:spPr/>
    </dgm:pt>
    <dgm:pt modelId="{DAFF40B6-2B58-49BC-B649-5E020E43A4D8}" type="pres">
      <dgm:prSet presAssocID="{DA5D8876-DFFF-4D11-9A47-ADF947115EF5}" presName="Background" presStyleLbl="bgImgPlace1" presStyleIdx="0" presStyleCnt="1" custScaleX="114943" custScaleY="172915"/>
      <dgm:spPr/>
    </dgm:pt>
    <dgm:pt modelId="{4A74A099-D913-4F15-A3EC-5BCB98B4765A}" type="pres">
      <dgm:prSet presAssocID="{DA5D8876-DFFF-4D11-9A47-ADF947115EF5}" presName="ParentText1" presStyleLbl="revTx" presStyleIdx="0" presStyleCnt="2" custScaleY="148696">
        <dgm:presLayoutVars>
          <dgm:chMax val="0"/>
          <dgm:chPref val="0"/>
          <dgm:bulletEnabled val="1"/>
        </dgm:presLayoutVars>
      </dgm:prSet>
      <dgm:spPr/>
    </dgm:pt>
    <dgm:pt modelId="{EFFBB2E5-0731-4EF1-A0AB-FADEFAC7C816}" type="pres">
      <dgm:prSet presAssocID="{DA5D8876-DFFF-4D11-9A47-ADF947115EF5}" presName="ParentText2" presStyleLbl="revTx" presStyleIdx="1" presStyleCnt="2" custScaleY="143782">
        <dgm:presLayoutVars>
          <dgm:chMax val="0"/>
          <dgm:chPref val="0"/>
          <dgm:bulletEnabled val="1"/>
        </dgm:presLayoutVars>
      </dgm:prSet>
      <dgm:spPr/>
    </dgm:pt>
    <dgm:pt modelId="{DA9D01EB-FD59-408B-85C3-BC5F803093AE}" type="pres">
      <dgm:prSet presAssocID="{DA5D8876-DFFF-4D11-9A47-ADF947115EF5}" presName="Plus" presStyleLbl="alignNode1" presStyleIdx="0" presStyleCnt="2" custLinFactNeighborX="2593" custLinFactNeighborY="-43494"/>
      <dgm:spPr/>
    </dgm:pt>
    <dgm:pt modelId="{11DD14A5-5D71-462A-991F-6F8C2D3F4EBF}" type="pres">
      <dgm:prSet presAssocID="{DA5D8876-DFFF-4D11-9A47-ADF947115EF5}" presName="Minus" presStyleLbl="alignNode1" presStyleIdx="1" presStyleCnt="2" custLinFactY="-60178" custLinFactNeighborX="3404" custLinFactNeighborY="-100000"/>
      <dgm:spPr/>
    </dgm:pt>
    <dgm:pt modelId="{E6612471-E9AC-4B05-AC82-FAB3A3E8F271}" type="pres">
      <dgm:prSet presAssocID="{DA5D8876-DFFF-4D11-9A47-ADF947115EF5}" presName="Divider" presStyleLbl="parChTrans1D1" presStyleIdx="0" presStyleCnt="1"/>
      <dgm:spPr/>
    </dgm:pt>
  </dgm:ptLst>
  <dgm:cxnLst>
    <dgm:cxn modelId="{90AC2F46-9B96-420D-88ED-F4B53E9DE7DA}" srcId="{DA5D8876-DFFF-4D11-9A47-ADF947115EF5}" destId="{4E4BEDD6-D404-43F8-AC96-2A3A9340534B}" srcOrd="1" destOrd="0" parTransId="{0D648E73-207B-45C5-9AF7-5EC8E528E970}" sibTransId="{220F7DAC-9379-4F13-B98F-1303BEF95A6A}"/>
    <dgm:cxn modelId="{4D39286A-B73C-4350-8313-E646085C3ABE}" type="presOf" srcId="{DA5D8876-DFFF-4D11-9A47-ADF947115EF5}" destId="{E0B5A475-3762-4E9C-8B41-231AAED72D30}" srcOrd="0" destOrd="0" presId="urn:microsoft.com/office/officeart/2009/3/layout/PlusandMinus"/>
    <dgm:cxn modelId="{D8893551-2C36-47F4-88E0-488189B0EF02}" type="presOf" srcId="{19D9BDAD-BA17-4D78-A9A4-C8F6F3B26C02}" destId="{4A74A099-D913-4F15-A3EC-5BCB98B4765A}" srcOrd="0" destOrd="3" presId="urn:microsoft.com/office/officeart/2009/3/layout/PlusandMinus"/>
    <dgm:cxn modelId="{546D067D-C3D6-49FC-B680-44D27D6AA3F8}" type="presOf" srcId="{7BBB57C2-1CA6-47AE-B18B-E51E8E73EA97}" destId="{4A74A099-D913-4F15-A3EC-5BCB98B4765A}" srcOrd="0" destOrd="1" presId="urn:microsoft.com/office/officeart/2009/3/layout/PlusandMinus"/>
    <dgm:cxn modelId="{2B2CA98B-6ECE-45A2-BA56-7143303774A4}" srcId="{309EF578-62B9-4157-81EF-BDDD9CB89AA4}" destId="{7F111BF2-48E7-4533-BF97-7B2FCEFA755D}" srcOrd="1" destOrd="0" parTransId="{5D66973B-E0B5-408A-A3CE-C363E69C2BEB}" sibTransId="{D91ED258-21EB-44FE-BAD7-ED18BBC929F9}"/>
    <dgm:cxn modelId="{AE8AC78D-8C86-4EB4-B1BA-903586DF911D}" srcId="{DA5D8876-DFFF-4D11-9A47-ADF947115EF5}" destId="{309EF578-62B9-4157-81EF-BDDD9CB89AA4}" srcOrd="0" destOrd="0" parTransId="{46983782-B225-47A6-B2CB-5A66064C088B}" sibTransId="{1650F639-B653-44BA-8D06-54C7548EC898}"/>
    <dgm:cxn modelId="{6CCD729B-597D-45BE-8E86-BBEC93D60E7E}" srcId="{4E4BEDD6-D404-43F8-AC96-2A3A9340534B}" destId="{64D95B14-AFC2-439D-B453-EF6F685EA4FA}" srcOrd="0" destOrd="0" parTransId="{76116534-9191-4067-8FC3-C86459B1F9C4}" sibTransId="{7E1EDD8B-FCD3-4B2E-ABF2-87C99D794871}"/>
    <dgm:cxn modelId="{87DBD5A6-8068-4990-AF4A-F83D39E88DF2}" type="presOf" srcId="{4E4BEDD6-D404-43F8-AC96-2A3A9340534B}" destId="{EFFBB2E5-0731-4EF1-A0AB-FADEFAC7C816}" srcOrd="0" destOrd="0" presId="urn:microsoft.com/office/officeart/2009/3/layout/PlusandMinus"/>
    <dgm:cxn modelId="{808905B7-D460-4A63-90F1-3E2BAE55DF8E}" type="presOf" srcId="{309EF578-62B9-4157-81EF-BDDD9CB89AA4}" destId="{4A74A099-D913-4F15-A3EC-5BCB98B4765A}" srcOrd="0" destOrd="0" presId="urn:microsoft.com/office/officeart/2009/3/layout/PlusandMinus"/>
    <dgm:cxn modelId="{4BB8A0BE-816B-4414-90DC-6B54EE49A664}" type="presOf" srcId="{64D95B14-AFC2-439D-B453-EF6F685EA4FA}" destId="{EFFBB2E5-0731-4EF1-A0AB-FADEFAC7C816}" srcOrd="0" destOrd="1" presId="urn:microsoft.com/office/officeart/2009/3/layout/PlusandMinus"/>
    <dgm:cxn modelId="{C4DEDCC8-9515-4C17-B63A-FC0C0004BD6A}" type="presOf" srcId="{7F111BF2-48E7-4533-BF97-7B2FCEFA755D}" destId="{4A74A099-D913-4F15-A3EC-5BCB98B4765A}" srcOrd="0" destOrd="2" presId="urn:microsoft.com/office/officeart/2009/3/layout/PlusandMinus"/>
    <dgm:cxn modelId="{2D3A9CF3-E980-4065-A377-DAF932B84DCC}" srcId="{309EF578-62B9-4157-81EF-BDDD9CB89AA4}" destId="{7BBB57C2-1CA6-47AE-B18B-E51E8E73EA97}" srcOrd="0" destOrd="0" parTransId="{BDC0E0BA-7E05-4882-840D-E47A073E30B5}" sibTransId="{0CD55F6A-7AD6-487D-B2E6-B7AB21FC4538}"/>
    <dgm:cxn modelId="{09F15DFE-5EAD-49E9-BF9D-B47155850A9E}" srcId="{309EF578-62B9-4157-81EF-BDDD9CB89AA4}" destId="{19D9BDAD-BA17-4D78-A9A4-C8F6F3B26C02}" srcOrd="2" destOrd="0" parTransId="{C1B240F4-F1D0-4A7D-BFE8-C4BE3783F0CE}" sibTransId="{73DB048B-3C91-4E88-8874-A5731BCAA978}"/>
    <dgm:cxn modelId="{8EBB57CE-E960-46BD-91D4-6A25FD4F6980}" type="presParOf" srcId="{E0B5A475-3762-4E9C-8B41-231AAED72D30}" destId="{DAFF40B6-2B58-49BC-B649-5E020E43A4D8}" srcOrd="0" destOrd="0" presId="urn:microsoft.com/office/officeart/2009/3/layout/PlusandMinus"/>
    <dgm:cxn modelId="{F69FEDE5-51EA-4EA8-A2B1-7C53A6F93C38}" type="presParOf" srcId="{E0B5A475-3762-4E9C-8B41-231AAED72D30}" destId="{4A74A099-D913-4F15-A3EC-5BCB98B4765A}" srcOrd="1" destOrd="0" presId="urn:microsoft.com/office/officeart/2009/3/layout/PlusandMinus"/>
    <dgm:cxn modelId="{B156DD8D-F684-4F99-9C63-7AE48AAD82F5}" type="presParOf" srcId="{E0B5A475-3762-4E9C-8B41-231AAED72D30}" destId="{EFFBB2E5-0731-4EF1-A0AB-FADEFAC7C816}" srcOrd="2" destOrd="0" presId="urn:microsoft.com/office/officeart/2009/3/layout/PlusandMinus"/>
    <dgm:cxn modelId="{012FB6B7-F2C7-4520-810E-B52449D57FBD}" type="presParOf" srcId="{E0B5A475-3762-4E9C-8B41-231AAED72D30}" destId="{DA9D01EB-FD59-408B-85C3-BC5F803093AE}" srcOrd="3" destOrd="0" presId="urn:microsoft.com/office/officeart/2009/3/layout/PlusandMinus"/>
    <dgm:cxn modelId="{1F7A8D6C-2493-46D5-8DC2-CE0F41385D28}" type="presParOf" srcId="{E0B5A475-3762-4E9C-8B41-231AAED72D30}" destId="{11DD14A5-5D71-462A-991F-6F8C2D3F4EBF}" srcOrd="4" destOrd="0" presId="urn:microsoft.com/office/officeart/2009/3/layout/PlusandMinus"/>
    <dgm:cxn modelId="{91D9673E-6FC5-427C-979C-D6AAB525F79B}" type="presParOf" srcId="{E0B5A475-3762-4E9C-8B41-231AAED72D30}" destId="{E6612471-E9AC-4B05-AC82-FAB3A3E8F271}" srcOrd="5" destOrd="0" presId="urn:microsoft.com/office/officeart/2009/3/layout/PlusandMinu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8.xml><?xml version="1.0" encoding="utf-8"?>
<dgm:dataModel xmlns:dgm="http://schemas.openxmlformats.org/drawingml/2006/diagram" xmlns:a="http://schemas.openxmlformats.org/drawingml/2006/main">
  <dgm:ptLst>
    <dgm:pt modelId="{DA24EAD0-E088-47B7-80E9-C2FC86FC89DF}" type="doc">
      <dgm:prSet loTypeId="urn:microsoft.com/office/officeart/2005/8/layout/vList2" loCatId="list" qsTypeId="urn:microsoft.com/office/officeart/2005/8/quickstyle/simple2" qsCatId="simple" csTypeId="urn:microsoft.com/office/officeart/2005/8/colors/accent0_1" csCatId="mainScheme" phldr="1"/>
      <dgm:spPr/>
      <dgm:t>
        <a:bodyPr/>
        <a:lstStyle/>
        <a:p>
          <a:endParaRPr lang="en-IN"/>
        </a:p>
      </dgm:t>
    </dgm:pt>
    <dgm:pt modelId="{C0C8F6A8-6694-4C4F-9FB6-A16EE19A84ED}">
      <dgm:prSet/>
      <dgm:spPr/>
      <dgm:t>
        <a:bodyPr/>
        <a:lstStyle/>
        <a:p>
          <a:pPr rtl="0"/>
          <a:r>
            <a:rPr lang="en-IN" dirty="0"/>
            <a:t>It’s a process where the management team identifies the internal i.e. the strengths &amp; weaknesses that will affect the company’s future performance as well as the external factors i.e. opportunities &amp; threats over which the frim doesn’t have any control.</a:t>
          </a:r>
        </a:p>
      </dgm:t>
    </dgm:pt>
    <dgm:pt modelId="{A63B8717-2980-486D-9B82-791A6F7CDAD3}" type="parTrans" cxnId="{2643C213-A3D4-4823-B12F-A9119910820A}">
      <dgm:prSet/>
      <dgm:spPr/>
      <dgm:t>
        <a:bodyPr/>
        <a:lstStyle/>
        <a:p>
          <a:endParaRPr lang="en-IN"/>
        </a:p>
      </dgm:t>
    </dgm:pt>
    <dgm:pt modelId="{A43B825E-D803-4F87-999B-7C003CB087E8}" type="sibTrans" cxnId="{2643C213-A3D4-4823-B12F-A9119910820A}">
      <dgm:prSet/>
      <dgm:spPr/>
      <dgm:t>
        <a:bodyPr/>
        <a:lstStyle/>
        <a:p>
          <a:endParaRPr lang="en-IN"/>
        </a:p>
      </dgm:t>
    </dgm:pt>
    <dgm:pt modelId="{74995E96-01AC-4BD0-A7F3-95CA685B2D0F}" type="pres">
      <dgm:prSet presAssocID="{DA24EAD0-E088-47B7-80E9-C2FC86FC89DF}" presName="linear" presStyleCnt="0">
        <dgm:presLayoutVars>
          <dgm:animLvl val="lvl"/>
          <dgm:resizeHandles val="exact"/>
        </dgm:presLayoutVars>
      </dgm:prSet>
      <dgm:spPr/>
    </dgm:pt>
    <dgm:pt modelId="{BCDF336D-8254-4960-8354-0FCE958A1FBA}" type="pres">
      <dgm:prSet presAssocID="{C0C8F6A8-6694-4C4F-9FB6-A16EE19A84ED}" presName="parentText" presStyleLbl="node1" presStyleIdx="0" presStyleCnt="1">
        <dgm:presLayoutVars>
          <dgm:chMax val="0"/>
          <dgm:bulletEnabled val="1"/>
        </dgm:presLayoutVars>
      </dgm:prSet>
      <dgm:spPr/>
    </dgm:pt>
  </dgm:ptLst>
  <dgm:cxnLst>
    <dgm:cxn modelId="{2643C213-A3D4-4823-B12F-A9119910820A}" srcId="{DA24EAD0-E088-47B7-80E9-C2FC86FC89DF}" destId="{C0C8F6A8-6694-4C4F-9FB6-A16EE19A84ED}" srcOrd="0" destOrd="0" parTransId="{A63B8717-2980-486D-9B82-791A6F7CDAD3}" sibTransId="{A43B825E-D803-4F87-999B-7C003CB087E8}"/>
    <dgm:cxn modelId="{ABB31D38-3373-4F7B-BD42-4BA943B7B1FE}" type="presOf" srcId="{DA24EAD0-E088-47B7-80E9-C2FC86FC89DF}" destId="{74995E96-01AC-4BD0-A7F3-95CA685B2D0F}" srcOrd="0" destOrd="0" presId="urn:microsoft.com/office/officeart/2005/8/layout/vList2"/>
    <dgm:cxn modelId="{5A6228E4-E444-401B-8A5B-35D79CB75B23}" type="presOf" srcId="{C0C8F6A8-6694-4C4F-9FB6-A16EE19A84ED}" destId="{BCDF336D-8254-4960-8354-0FCE958A1FBA}" srcOrd="0" destOrd="0" presId="urn:microsoft.com/office/officeart/2005/8/layout/vList2"/>
    <dgm:cxn modelId="{B5E7F073-51B0-465D-B0C7-E776B62ABDA2}" type="presParOf" srcId="{74995E96-01AC-4BD0-A7F3-95CA685B2D0F}" destId="{BCDF336D-8254-4960-8354-0FCE958A1FBA}"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9.xml><?xml version="1.0" encoding="utf-8"?>
<dgm:dataModel xmlns:dgm="http://schemas.openxmlformats.org/drawingml/2006/diagram" xmlns:a="http://schemas.openxmlformats.org/drawingml/2006/main">
  <dgm:ptLst>
    <dgm:pt modelId="{17506731-9858-43C1-A696-F2A9B185CE4F}" type="doc">
      <dgm:prSet loTypeId="urn:microsoft.com/office/officeart/2005/8/layout/arrow4" loCatId="relationship" qsTypeId="urn:microsoft.com/office/officeart/2005/8/quickstyle/3d2" qsCatId="3D" csTypeId="urn:microsoft.com/office/officeart/2005/8/colors/colorful3" csCatId="colorful" phldr="1"/>
      <dgm:spPr/>
      <dgm:t>
        <a:bodyPr/>
        <a:lstStyle/>
        <a:p>
          <a:endParaRPr lang="en-IN"/>
        </a:p>
      </dgm:t>
    </dgm:pt>
    <dgm:pt modelId="{E777DF6F-E0D0-4151-AE5A-B7538894F6D7}">
      <dgm:prSet/>
      <dgm:spPr/>
      <dgm:t>
        <a:bodyPr/>
        <a:lstStyle/>
        <a:p>
          <a:pPr rtl="0"/>
          <a:r>
            <a:rPr lang="en-IN" sz="2400" b="1" u="sng" dirty="0"/>
            <a:t>Advantages:-</a:t>
          </a:r>
          <a:endParaRPr lang="en-IN" sz="2400" u="sng" dirty="0"/>
        </a:p>
      </dgm:t>
    </dgm:pt>
    <dgm:pt modelId="{1D304AE2-0D92-4601-9DBA-69AAFDD4BE93}" type="parTrans" cxnId="{7CC363AB-B692-4FDA-B666-EA411F0D1AAB}">
      <dgm:prSet/>
      <dgm:spPr/>
      <dgm:t>
        <a:bodyPr/>
        <a:lstStyle/>
        <a:p>
          <a:endParaRPr lang="en-IN"/>
        </a:p>
      </dgm:t>
    </dgm:pt>
    <dgm:pt modelId="{905E4F9F-ED18-457F-B6BB-B8AB43C8D41F}" type="sibTrans" cxnId="{7CC363AB-B692-4FDA-B666-EA411F0D1AAB}">
      <dgm:prSet/>
      <dgm:spPr/>
      <dgm:t>
        <a:bodyPr/>
        <a:lstStyle/>
        <a:p>
          <a:endParaRPr lang="en-IN"/>
        </a:p>
      </dgm:t>
    </dgm:pt>
    <dgm:pt modelId="{A71688B3-098A-40CB-A80E-ACAF0599C00F}">
      <dgm:prSet custT="1"/>
      <dgm:spPr/>
      <dgm:t>
        <a:bodyPr/>
        <a:lstStyle/>
        <a:p>
          <a:pPr rtl="0"/>
          <a:r>
            <a:rPr lang="en-IN" sz="2000" dirty="0"/>
            <a:t>Builds organisations strengths and overcome weaknesses.</a:t>
          </a:r>
        </a:p>
      </dgm:t>
    </dgm:pt>
    <dgm:pt modelId="{A4131DB9-AFB2-465A-BE3A-DA7B702E9CB7}" type="parTrans" cxnId="{B1E1B483-8201-42D1-B117-0B4641F05FA0}">
      <dgm:prSet/>
      <dgm:spPr/>
      <dgm:t>
        <a:bodyPr/>
        <a:lstStyle/>
        <a:p>
          <a:endParaRPr lang="en-IN"/>
        </a:p>
      </dgm:t>
    </dgm:pt>
    <dgm:pt modelId="{FA40E812-E090-4252-851D-268C8476BF6B}" type="sibTrans" cxnId="{B1E1B483-8201-42D1-B117-0B4641F05FA0}">
      <dgm:prSet/>
      <dgm:spPr/>
      <dgm:t>
        <a:bodyPr/>
        <a:lstStyle/>
        <a:p>
          <a:endParaRPr lang="en-IN"/>
        </a:p>
      </dgm:t>
    </dgm:pt>
    <dgm:pt modelId="{58EEECCD-0881-4CB7-9456-9551C86CA40A}">
      <dgm:prSet custT="1"/>
      <dgm:spPr/>
      <dgm:t>
        <a:bodyPr/>
        <a:lstStyle/>
        <a:p>
          <a:pPr rtl="0"/>
          <a:r>
            <a:rPr lang="en-IN" sz="2000" dirty="0"/>
            <a:t>Maximize its response to opportunities.</a:t>
          </a:r>
        </a:p>
      </dgm:t>
    </dgm:pt>
    <dgm:pt modelId="{8E26ADF2-F7DF-436B-A9DF-17EE28B9BEDE}" type="parTrans" cxnId="{27D74D1F-3122-4E8F-8652-2F9E2C6D8253}">
      <dgm:prSet/>
      <dgm:spPr/>
      <dgm:t>
        <a:bodyPr/>
        <a:lstStyle/>
        <a:p>
          <a:endParaRPr lang="en-IN"/>
        </a:p>
      </dgm:t>
    </dgm:pt>
    <dgm:pt modelId="{AB2E5A6C-4551-4319-8A79-251DE800CD80}" type="sibTrans" cxnId="{27D74D1F-3122-4E8F-8652-2F9E2C6D8253}">
      <dgm:prSet/>
      <dgm:spPr/>
      <dgm:t>
        <a:bodyPr/>
        <a:lstStyle/>
        <a:p>
          <a:endParaRPr lang="en-IN"/>
        </a:p>
      </dgm:t>
    </dgm:pt>
    <dgm:pt modelId="{C5188536-E8F7-4F7A-A056-427AB5FFD7AD}">
      <dgm:prSet custT="1"/>
      <dgm:spPr/>
      <dgm:t>
        <a:bodyPr/>
        <a:lstStyle/>
        <a:p>
          <a:pPr rtl="0"/>
          <a:r>
            <a:rPr lang="en-IN" sz="2000" dirty="0"/>
            <a:t>Helps in identifying core competencies of the firm.</a:t>
          </a:r>
        </a:p>
      </dgm:t>
    </dgm:pt>
    <dgm:pt modelId="{7049AD5B-80B4-4D9E-929C-36069ED32404}" type="parTrans" cxnId="{3D755B21-6F0D-4DCF-8D14-A5736BD87ECE}">
      <dgm:prSet/>
      <dgm:spPr/>
      <dgm:t>
        <a:bodyPr/>
        <a:lstStyle/>
        <a:p>
          <a:endParaRPr lang="en-IN"/>
        </a:p>
      </dgm:t>
    </dgm:pt>
    <dgm:pt modelId="{0DD7BB78-DAD8-42FC-8B02-D31780AD1218}" type="sibTrans" cxnId="{3D755B21-6F0D-4DCF-8D14-A5736BD87ECE}">
      <dgm:prSet/>
      <dgm:spPr/>
      <dgm:t>
        <a:bodyPr/>
        <a:lstStyle/>
        <a:p>
          <a:endParaRPr lang="en-IN"/>
        </a:p>
      </dgm:t>
    </dgm:pt>
    <dgm:pt modelId="{CD9AFD8B-52CC-48B4-A1BB-9BD5029B0801}">
      <dgm:prSet custT="1"/>
      <dgm:spPr/>
      <dgm:t>
        <a:bodyPr/>
        <a:lstStyle/>
        <a:p>
          <a:pPr rtl="0"/>
          <a:r>
            <a:rPr lang="en-IN" sz="2000" dirty="0"/>
            <a:t>Helps in setting of objectives</a:t>
          </a:r>
        </a:p>
      </dgm:t>
    </dgm:pt>
    <dgm:pt modelId="{3EF09850-1C33-4823-BDEA-EAC40CFFC589}" type="parTrans" cxnId="{5A601401-B06C-4B0C-A9E2-4D835B471662}">
      <dgm:prSet/>
      <dgm:spPr/>
      <dgm:t>
        <a:bodyPr/>
        <a:lstStyle/>
        <a:p>
          <a:endParaRPr lang="en-IN"/>
        </a:p>
      </dgm:t>
    </dgm:pt>
    <dgm:pt modelId="{E7ED530C-394D-415B-8980-A8180BED2016}" type="sibTrans" cxnId="{5A601401-B06C-4B0C-A9E2-4D835B471662}">
      <dgm:prSet/>
      <dgm:spPr/>
      <dgm:t>
        <a:bodyPr/>
        <a:lstStyle/>
        <a:p>
          <a:endParaRPr lang="en-IN"/>
        </a:p>
      </dgm:t>
    </dgm:pt>
    <dgm:pt modelId="{D6589463-0483-45F2-B9E5-A48A088B6262}">
      <dgm:prSet custT="1"/>
      <dgm:spPr/>
      <dgm:t>
        <a:bodyPr/>
        <a:lstStyle/>
        <a:p>
          <a:pPr rtl="0"/>
          <a:r>
            <a:rPr lang="en-IN" sz="2000" dirty="0"/>
            <a:t>Helps in knowing past, present &amp;  future</a:t>
          </a:r>
        </a:p>
      </dgm:t>
    </dgm:pt>
    <dgm:pt modelId="{5DCC3AB5-80C5-4CAE-B5AF-141EE6D2F425}" type="parTrans" cxnId="{971A56F5-36A2-4664-BF69-C0C8CC2997D8}">
      <dgm:prSet/>
      <dgm:spPr/>
      <dgm:t>
        <a:bodyPr/>
        <a:lstStyle/>
        <a:p>
          <a:endParaRPr lang="en-IN"/>
        </a:p>
      </dgm:t>
    </dgm:pt>
    <dgm:pt modelId="{EAFC57D3-B02F-4A94-97FC-EC58573EC093}" type="sibTrans" cxnId="{971A56F5-36A2-4664-BF69-C0C8CC2997D8}">
      <dgm:prSet/>
      <dgm:spPr/>
      <dgm:t>
        <a:bodyPr/>
        <a:lstStyle/>
        <a:p>
          <a:endParaRPr lang="en-IN"/>
        </a:p>
      </dgm:t>
    </dgm:pt>
    <dgm:pt modelId="{BF14C0B6-29B4-4927-B1D7-96A259F52934}">
      <dgm:prSet/>
      <dgm:spPr/>
      <dgm:t>
        <a:bodyPr/>
        <a:lstStyle/>
        <a:p>
          <a:pPr rtl="0"/>
          <a:r>
            <a:rPr lang="en-IN" b="1" u="sng" dirty="0"/>
            <a:t>Disadvantages:-</a:t>
          </a:r>
          <a:endParaRPr lang="en-IN" u="sng" dirty="0"/>
        </a:p>
      </dgm:t>
    </dgm:pt>
    <dgm:pt modelId="{56AFEDF8-CAFC-4F48-9ED1-3AE075900C9B}" type="parTrans" cxnId="{3D3B7CAA-77E2-421D-B524-27B1D699244E}">
      <dgm:prSet/>
      <dgm:spPr/>
      <dgm:t>
        <a:bodyPr/>
        <a:lstStyle/>
        <a:p>
          <a:endParaRPr lang="en-IN"/>
        </a:p>
      </dgm:t>
    </dgm:pt>
    <dgm:pt modelId="{46869946-5976-43D7-AEE5-BF0D4C656F92}" type="sibTrans" cxnId="{3D3B7CAA-77E2-421D-B524-27B1D699244E}">
      <dgm:prSet/>
      <dgm:spPr/>
      <dgm:t>
        <a:bodyPr/>
        <a:lstStyle/>
        <a:p>
          <a:endParaRPr lang="en-IN"/>
        </a:p>
      </dgm:t>
    </dgm:pt>
    <dgm:pt modelId="{3A52F06E-7164-4F31-B62E-D729881A2F1B}">
      <dgm:prSet/>
      <dgm:spPr/>
      <dgm:t>
        <a:bodyPr/>
        <a:lstStyle/>
        <a:p>
          <a:pPr rtl="0"/>
          <a:r>
            <a:rPr lang="en-IN" dirty="0"/>
            <a:t>Changes in price levels, economic environment , etc.</a:t>
          </a:r>
        </a:p>
      </dgm:t>
    </dgm:pt>
    <dgm:pt modelId="{F17CF42A-68F3-4212-BD52-1DFA467BB171}" type="parTrans" cxnId="{12A2B761-0CC8-478F-82BD-8A0E34D92230}">
      <dgm:prSet/>
      <dgm:spPr/>
      <dgm:t>
        <a:bodyPr/>
        <a:lstStyle/>
        <a:p>
          <a:endParaRPr lang="en-IN"/>
        </a:p>
      </dgm:t>
    </dgm:pt>
    <dgm:pt modelId="{F9C4ABA9-5666-42D5-B761-57E775A7A1FC}" type="sibTrans" cxnId="{12A2B761-0CC8-478F-82BD-8A0E34D92230}">
      <dgm:prSet/>
      <dgm:spPr/>
      <dgm:t>
        <a:bodyPr/>
        <a:lstStyle/>
        <a:p>
          <a:endParaRPr lang="en-IN"/>
        </a:p>
      </dgm:t>
    </dgm:pt>
    <dgm:pt modelId="{BE9B5EF1-8B8F-453E-9761-4D4D9B9F7B09}">
      <dgm:prSet/>
      <dgm:spPr/>
      <dgm:t>
        <a:bodyPr/>
        <a:lstStyle/>
        <a:p>
          <a:pPr rtl="0"/>
          <a:r>
            <a:rPr lang="en-IN" dirty="0"/>
            <a:t>It  does stress upon the significance of the four aspects, but doesn’t tell how an organisation can identify theses aspects for itself.</a:t>
          </a:r>
        </a:p>
      </dgm:t>
    </dgm:pt>
    <dgm:pt modelId="{32E7B3CD-602A-4DCD-AE66-9A8CAD94D990}" type="parTrans" cxnId="{96AC30E9-F38F-42A6-88CE-A1A7EB20AF03}">
      <dgm:prSet/>
      <dgm:spPr/>
      <dgm:t>
        <a:bodyPr/>
        <a:lstStyle/>
        <a:p>
          <a:endParaRPr lang="en-IN"/>
        </a:p>
      </dgm:t>
    </dgm:pt>
    <dgm:pt modelId="{12CE34FB-0D3C-4DA8-801E-3D8C9B002B29}" type="sibTrans" cxnId="{96AC30E9-F38F-42A6-88CE-A1A7EB20AF03}">
      <dgm:prSet/>
      <dgm:spPr/>
      <dgm:t>
        <a:bodyPr/>
        <a:lstStyle/>
        <a:p>
          <a:endParaRPr lang="en-IN"/>
        </a:p>
      </dgm:t>
    </dgm:pt>
    <dgm:pt modelId="{E374C635-535F-475B-BEC2-3C1C40003D63}">
      <dgm:prSet/>
      <dgm:spPr/>
      <dgm:t>
        <a:bodyPr/>
        <a:lstStyle/>
        <a:p>
          <a:pPr rtl="0"/>
          <a:r>
            <a:rPr lang="en-IN"/>
            <a:t>Categorizing aspects as SWOT might be very subjective due to the uncertainty in market conditions. </a:t>
          </a:r>
        </a:p>
      </dgm:t>
    </dgm:pt>
    <dgm:pt modelId="{8414367A-198E-41DA-A4BA-75DE7A976212}" type="parTrans" cxnId="{7BB2BD3E-90C5-4959-A382-A0EA88789314}">
      <dgm:prSet/>
      <dgm:spPr/>
      <dgm:t>
        <a:bodyPr/>
        <a:lstStyle/>
        <a:p>
          <a:endParaRPr lang="en-IN"/>
        </a:p>
      </dgm:t>
    </dgm:pt>
    <dgm:pt modelId="{3E4DAA2B-C2AC-4DC8-93FD-8FF2E1A57645}" type="sibTrans" cxnId="{7BB2BD3E-90C5-4959-A382-A0EA88789314}">
      <dgm:prSet/>
      <dgm:spPr/>
      <dgm:t>
        <a:bodyPr/>
        <a:lstStyle/>
        <a:p>
          <a:endParaRPr lang="en-IN"/>
        </a:p>
      </dgm:t>
    </dgm:pt>
    <dgm:pt modelId="{9D12A11D-AEA0-460C-92F8-0AF45C77FF4A}">
      <dgm:prSet custT="1"/>
      <dgm:spPr/>
      <dgm:t>
        <a:bodyPr/>
        <a:lstStyle/>
        <a:p>
          <a:pPr rtl="0"/>
          <a:r>
            <a:rPr lang="en-IN" sz="2000" dirty="0"/>
            <a:t>Source of information </a:t>
          </a:r>
        </a:p>
      </dgm:t>
    </dgm:pt>
    <dgm:pt modelId="{F8417B78-C07D-4A9C-92EF-E167B53A1F59}" type="sibTrans" cxnId="{FA4A184B-BB59-49A6-9139-E834ACCB69A0}">
      <dgm:prSet/>
      <dgm:spPr/>
      <dgm:t>
        <a:bodyPr/>
        <a:lstStyle/>
        <a:p>
          <a:endParaRPr lang="en-IN"/>
        </a:p>
      </dgm:t>
    </dgm:pt>
    <dgm:pt modelId="{21226A4E-9FFE-4E76-87B3-4CE762DE01EF}" type="parTrans" cxnId="{FA4A184B-BB59-49A6-9139-E834ACCB69A0}">
      <dgm:prSet/>
      <dgm:spPr/>
      <dgm:t>
        <a:bodyPr/>
        <a:lstStyle/>
        <a:p>
          <a:endParaRPr lang="en-IN"/>
        </a:p>
      </dgm:t>
    </dgm:pt>
    <dgm:pt modelId="{BDF5E20D-0D6A-4188-961A-C569CF3B3ECA}" type="pres">
      <dgm:prSet presAssocID="{17506731-9858-43C1-A696-F2A9B185CE4F}" presName="compositeShape" presStyleCnt="0">
        <dgm:presLayoutVars>
          <dgm:chMax val="2"/>
          <dgm:dir/>
          <dgm:resizeHandles val="exact"/>
        </dgm:presLayoutVars>
      </dgm:prSet>
      <dgm:spPr/>
    </dgm:pt>
    <dgm:pt modelId="{D31A0AEB-D706-4ED6-B2DD-6EEFD2F49253}" type="pres">
      <dgm:prSet presAssocID="{E777DF6F-E0D0-4151-AE5A-B7538894F6D7}" presName="upArrow" presStyleLbl="node1" presStyleIdx="0" presStyleCnt="2"/>
      <dgm:spPr/>
    </dgm:pt>
    <dgm:pt modelId="{324B3E5A-8B2D-454C-AD78-9B514A8FA13C}" type="pres">
      <dgm:prSet presAssocID="{E777DF6F-E0D0-4151-AE5A-B7538894F6D7}" presName="upArrowText" presStyleLbl="revTx" presStyleIdx="0" presStyleCnt="2" custLinFactNeighborX="-148" custLinFactNeighborY="5875">
        <dgm:presLayoutVars>
          <dgm:chMax val="0"/>
          <dgm:bulletEnabled val="1"/>
        </dgm:presLayoutVars>
      </dgm:prSet>
      <dgm:spPr/>
    </dgm:pt>
    <dgm:pt modelId="{A9D37466-3E7C-485B-ADEB-245164284CC3}" type="pres">
      <dgm:prSet presAssocID="{BF14C0B6-29B4-4927-B1D7-96A259F52934}" presName="downArrow" presStyleLbl="node1" presStyleIdx="1" presStyleCnt="2"/>
      <dgm:spPr/>
    </dgm:pt>
    <dgm:pt modelId="{C64DCFED-75FE-44FE-ADD8-C24655206592}" type="pres">
      <dgm:prSet presAssocID="{BF14C0B6-29B4-4927-B1D7-96A259F52934}" presName="downArrowText" presStyleLbl="revTx" presStyleIdx="1" presStyleCnt="2">
        <dgm:presLayoutVars>
          <dgm:chMax val="0"/>
          <dgm:bulletEnabled val="1"/>
        </dgm:presLayoutVars>
      </dgm:prSet>
      <dgm:spPr/>
    </dgm:pt>
  </dgm:ptLst>
  <dgm:cxnLst>
    <dgm:cxn modelId="{5A601401-B06C-4B0C-A9E2-4D835B471662}" srcId="{E777DF6F-E0D0-4151-AE5A-B7538894F6D7}" destId="{CD9AFD8B-52CC-48B4-A1BB-9BD5029B0801}" srcOrd="4" destOrd="0" parTransId="{3EF09850-1C33-4823-BDEA-EAC40CFFC589}" sibTransId="{E7ED530C-394D-415B-8980-A8180BED2016}"/>
    <dgm:cxn modelId="{4F88280A-CA43-4B00-A2C7-C9B778CDF84D}" type="presOf" srcId="{A71688B3-098A-40CB-A80E-ACAF0599C00F}" destId="{324B3E5A-8B2D-454C-AD78-9B514A8FA13C}" srcOrd="0" destOrd="2" presId="urn:microsoft.com/office/officeart/2005/8/layout/arrow4"/>
    <dgm:cxn modelId="{27D74D1F-3122-4E8F-8652-2F9E2C6D8253}" srcId="{E777DF6F-E0D0-4151-AE5A-B7538894F6D7}" destId="{58EEECCD-0881-4CB7-9456-9551C86CA40A}" srcOrd="2" destOrd="0" parTransId="{8E26ADF2-F7DF-436B-A9DF-17EE28B9BEDE}" sibTransId="{AB2E5A6C-4551-4319-8A79-251DE800CD80}"/>
    <dgm:cxn modelId="{3D755B21-6F0D-4DCF-8D14-A5736BD87ECE}" srcId="{E777DF6F-E0D0-4151-AE5A-B7538894F6D7}" destId="{C5188536-E8F7-4F7A-A056-427AB5FFD7AD}" srcOrd="3" destOrd="0" parTransId="{7049AD5B-80B4-4D9E-929C-36069ED32404}" sibTransId="{0DD7BB78-DAD8-42FC-8B02-D31780AD1218}"/>
    <dgm:cxn modelId="{F98ABD26-18E6-4D99-B458-F026478F10DE}" type="presOf" srcId="{BE9B5EF1-8B8F-453E-9761-4D4D9B9F7B09}" destId="{C64DCFED-75FE-44FE-ADD8-C24655206592}" srcOrd="0" destOrd="2" presId="urn:microsoft.com/office/officeart/2005/8/layout/arrow4"/>
    <dgm:cxn modelId="{0AB30734-37AD-46D8-98FC-3F5D92C76BBF}" type="presOf" srcId="{E777DF6F-E0D0-4151-AE5A-B7538894F6D7}" destId="{324B3E5A-8B2D-454C-AD78-9B514A8FA13C}" srcOrd="0" destOrd="0" presId="urn:microsoft.com/office/officeart/2005/8/layout/arrow4"/>
    <dgm:cxn modelId="{9075A739-B892-4456-9F19-63C01432FC83}" type="presOf" srcId="{58EEECCD-0881-4CB7-9456-9551C86CA40A}" destId="{324B3E5A-8B2D-454C-AD78-9B514A8FA13C}" srcOrd="0" destOrd="3" presId="urn:microsoft.com/office/officeart/2005/8/layout/arrow4"/>
    <dgm:cxn modelId="{7BB2BD3E-90C5-4959-A382-A0EA88789314}" srcId="{BF14C0B6-29B4-4927-B1D7-96A259F52934}" destId="{E374C635-535F-475B-BEC2-3C1C40003D63}" srcOrd="2" destOrd="0" parTransId="{8414367A-198E-41DA-A4BA-75DE7A976212}" sibTransId="{3E4DAA2B-C2AC-4DC8-93FD-8FF2E1A57645}"/>
    <dgm:cxn modelId="{12A2B761-0CC8-478F-82BD-8A0E34D92230}" srcId="{BF14C0B6-29B4-4927-B1D7-96A259F52934}" destId="{3A52F06E-7164-4F31-B62E-D729881A2F1B}" srcOrd="0" destOrd="0" parTransId="{F17CF42A-68F3-4212-BD52-1DFA467BB171}" sibTransId="{F9C4ABA9-5666-42D5-B761-57E775A7A1FC}"/>
    <dgm:cxn modelId="{8C515342-433C-467A-85FB-A6BB2DFA2FA2}" type="presOf" srcId="{BF14C0B6-29B4-4927-B1D7-96A259F52934}" destId="{C64DCFED-75FE-44FE-ADD8-C24655206592}" srcOrd="0" destOrd="0" presId="urn:microsoft.com/office/officeart/2005/8/layout/arrow4"/>
    <dgm:cxn modelId="{A1B33447-376E-488A-843F-EA14516D21D6}" type="presOf" srcId="{9D12A11D-AEA0-460C-92F8-0AF45C77FF4A}" destId="{324B3E5A-8B2D-454C-AD78-9B514A8FA13C}" srcOrd="0" destOrd="1" presId="urn:microsoft.com/office/officeart/2005/8/layout/arrow4"/>
    <dgm:cxn modelId="{47A5F949-FEDF-439D-9CD5-6155BD24F2B0}" type="presOf" srcId="{D6589463-0483-45F2-B9E5-A48A088B6262}" destId="{324B3E5A-8B2D-454C-AD78-9B514A8FA13C}" srcOrd="0" destOrd="6" presId="urn:microsoft.com/office/officeart/2005/8/layout/arrow4"/>
    <dgm:cxn modelId="{9732334A-32E7-418D-9F4C-080C96568014}" type="presOf" srcId="{C5188536-E8F7-4F7A-A056-427AB5FFD7AD}" destId="{324B3E5A-8B2D-454C-AD78-9B514A8FA13C}" srcOrd="0" destOrd="4" presId="urn:microsoft.com/office/officeart/2005/8/layout/arrow4"/>
    <dgm:cxn modelId="{FA4A184B-BB59-49A6-9139-E834ACCB69A0}" srcId="{E777DF6F-E0D0-4151-AE5A-B7538894F6D7}" destId="{9D12A11D-AEA0-460C-92F8-0AF45C77FF4A}" srcOrd="0" destOrd="0" parTransId="{21226A4E-9FFE-4E76-87B3-4CE762DE01EF}" sibTransId="{F8417B78-C07D-4A9C-92EF-E167B53A1F59}"/>
    <dgm:cxn modelId="{36067E6E-BAF3-4F9A-847F-2B1814BB7E73}" type="presOf" srcId="{E374C635-535F-475B-BEC2-3C1C40003D63}" destId="{C64DCFED-75FE-44FE-ADD8-C24655206592}" srcOrd="0" destOrd="3" presId="urn:microsoft.com/office/officeart/2005/8/layout/arrow4"/>
    <dgm:cxn modelId="{2A1EC37E-FE0F-4E95-92EE-AF15448B1A0A}" type="presOf" srcId="{3A52F06E-7164-4F31-B62E-D729881A2F1B}" destId="{C64DCFED-75FE-44FE-ADD8-C24655206592}" srcOrd="0" destOrd="1" presId="urn:microsoft.com/office/officeart/2005/8/layout/arrow4"/>
    <dgm:cxn modelId="{B1E1B483-8201-42D1-B117-0B4641F05FA0}" srcId="{E777DF6F-E0D0-4151-AE5A-B7538894F6D7}" destId="{A71688B3-098A-40CB-A80E-ACAF0599C00F}" srcOrd="1" destOrd="0" parTransId="{A4131DB9-AFB2-465A-BE3A-DA7B702E9CB7}" sibTransId="{FA40E812-E090-4252-851D-268C8476BF6B}"/>
    <dgm:cxn modelId="{3D3B7CAA-77E2-421D-B524-27B1D699244E}" srcId="{17506731-9858-43C1-A696-F2A9B185CE4F}" destId="{BF14C0B6-29B4-4927-B1D7-96A259F52934}" srcOrd="1" destOrd="0" parTransId="{56AFEDF8-CAFC-4F48-9ED1-3AE075900C9B}" sibTransId="{46869946-5976-43D7-AEE5-BF0D4C656F92}"/>
    <dgm:cxn modelId="{7CC363AB-B692-4FDA-B666-EA411F0D1AAB}" srcId="{17506731-9858-43C1-A696-F2A9B185CE4F}" destId="{E777DF6F-E0D0-4151-AE5A-B7538894F6D7}" srcOrd="0" destOrd="0" parTransId="{1D304AE2-0D92-4601-9DBA-69AAFDD4BE93}" sibTransId="{905E4F9F-ED18-457F-B6BB-B8AB43C8D41F}"/>
    <dgm:cxn modelId="{B6E017B2-53B5-445B-B950-2DD6DEFD0AF2}" type="presOf" srcId="{CD9AFD8B-52CC-48B4-A1BB-9BD5029B0801}" destId="{324B3E5A-8B2D-454C-AD78-9B514A8FA13C}" srcOrd="0" destOrd="5" presId="urn:microsoft.com/office/officeart/2005/8/layout/arrow4"/>
    <dgm:cxn modelId="{C02C43B5-AB40-4544-B844-4459ED3C0265}" type="presOf" srcId="{17506731-9858-43C1-A696-F2A9B185CE4F}" destId="{BDF5E20D-0D6A-4188-961A-C569CF3B3ECA}" srcOrd="0" destOrd="0" presId="urn:microsoft.com/office/officeart/2005/8/layout/arrow4"/>
    <dgm:cxn modelId="{96AC30E9-F38F-42A6-88CE-A1A7EB20AF03}" srcId="{BF14C0B6-29B4-4927-B1D7-96A259F52934}" destId="{BE9B5EF1-8B8F-453E-9761-4D4D9B9F7B09}" srcOrd="1" destOrd="0" parTransId="{32E7B3CD-602A-4DCD-AE66-9A8CAD94D990}" sibTransId="{12CE34FB-0D3C-4DA8-801E-3D8C9B002B29}"/>
    <dgm:cxn modelId="{971A56F5-36A2-4664-BF69-C0C8CC2997D8}" srcId="{E777DF6F-E0D0-4151-AE5A-B7538894F6D7}" destId="{D6589463-0483-45F2-B9E5-A48A088B6262}" srcOrd="5" destOrd="0" parTransId="{5DCC3AB5-80C5-4CAE-B5AF-141EE6D2F425}" sibTransId="{EAFC57D3-B02F-4A94-97FC-EC58573EC093}"/>
    <dgm:cxn modelId="{E529AAD9-0336-4137-911F-D8CDAF144ECA}" type="presParOf" srcId="{BDF5E20D-0D6A-4188-961A-C569CF3B3ECA}" destId="{D31A0AEB-D706-4ED6-B2DD-6EEFD2F49253}" srcOrd="0" destOrd="0" presId="urn:microsoft.com/office/officeart/2005/8/layout/arrow4"/>
    <dgm:cxn modelId="{B144A476-B4FE-4018-883F-6E632EA77357}" type="presParOf" srcId="{BDF5E20D-0D6A-4188-961A-C569CF3B3ECA}" destId="{324B3E5A-8B2D-454C-AD78-9B514A8FA13C}" srcOrd="1" destOrd="0" presId="urn:microsoft.com/office/officeart/2005/8/layout/arrow4"/>
    <dgm:cxn modelId="{B1BBC44B-E9DE-4A48-8CCE-B9ADACCD09D6}" type="presParOf" srcId="{BDF5E20D-0D6A-4188-961A-C569CF3B3ECA}" destId="{A9D37466-3E7C-485B-ADEB-245164284CC3}" srcOrd="2" destOrd="0" presId="urn:microsoft.com/office/officeart/2005/8/layout/arrow4"/>
    <dgm:cxn modelId="{A80D959C-761C-48A9-97BD-BA134F2BBA56}" type="presParOf" srcId="{BDF5E20D-0D6A-4188-961A-C569CF3B3ECA}" destId="{C64DCFED-75FE-44FE-ADD8-C24655206592}" srcOrd="3" destOrd="0" presId="urn:microsoft.com/office/officeart/2005/8/layout/arrow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F426BFD-0033-4F76-BCBA-7A21949ED384}" type="doc">
      <dgm:prSet loTypeId="urn:microsoft.com/office/officeart/2005/8/layout/target3" loCatId="list" qsTypeId="urn:microsoft.com/office/officeart/2005/8/quickstyle/simple2" qsCatId="simple" csTypeId="urn:microsoft.com/office/officeart/2005/8/colors/accent0_2" csCatId="mainScheme"/>
      <dgm:spPr/>
      <dgm:t>
        <a:bodyPr/>
        <a:lstStyle/>
        <a:p>
          <a:endParaRPr lang="en-IN"/>
        </a:p>
      </dgm:t>
    </dgm:pt>
    <dgm:pt modelId="{E3905C71-75B6-427C-9E9C-6F2824879AF1}">
      <dgm:prSet/>
      <dgm:spPr/>
      <dgm:t>
        <a:bodyPr/>
        <a:lstStyle/>
        <a:p>
          <a:pPr rtl="0"/>
          <a:r>
            <a:rPr lang="en-IN"/>
            <a:t>Heavy dependence on single industry</a:t>
          </a:r>
        </a:p>
      </dgm:t>
    </dgm:pt>
    <dgm:pt modelId="{51E3A4C9-68BF-469E-AA5C-1866FFC63542}" type="parTrans" cxnId="{18EDF2A5-94B2-44C4-BC29-C9079A510118}">
      <dgm:prSet/>
      <dgm:spPr/>
      <dgm:t>
        <a:bodyPr/>
        <a:lstStyle/>
        <a:p>
          <a:endParaRPr lang="en-IN"/>
        </a:p>
      </dgm:t>
    </dgm:pt>
    <dgm:pt modelId="{71CB97F7-58F7-4C69-9180-5C023618EA53}" type="sibTrans" cxnId="{18EDF2A5-94B2-44C4-BC29-C9079A510118}">
      <dgm:prSet/>
      <dgm:spPr/>
      <dgm:t>
        <a:bodyPr/>
        <a:lstStyle/>
        <a:p>
          <a:endParaRPr lang="en-IN"/>
        </a:p>
      </dgm:t>
    </dgm:pt>
    <dgm:pt modelId="{909964FE-8574-4ED5-9712-4CD987E3459C}">
      <dgm:prSet/>
      <dgm:spPr/>
      <dgm:t>
        <a:bodyPr/>
        <a:lstStyle/>
        <a:p>
          <a:pPr rtl="0"/>
          <a:r>
            <a:rPr lang="en-IN"/>
            <a:t>Exposes business to different levels of risks</a:t>
          </a:r>
        </a:p>
      </dgm:t>
    </dgm:pt>
    <dgm:pt modelId="{CD6064B1-FACA-4910-B3B8-F7E2EC531092}" type="parTrans" cxnId="{DE58D2F6-7065-4FE6-A828-4D453843A60A}">
      <dgm:prSet/>
      <dgm:spPr/>
      <dgm:t>
        <a:bodyPr/>
        <a:lstStyle/>
        <a:p>
          <a:endParaRPr lang="en-IN"/>
        </a:p>
      </dgm:t>
    </dgm:pt>
    <dgm:pt modelId="{CAD89632-1A3F-423C-8662-F0B71D716122}" type="sibTrans" cxnId="{DE58D2F6-7065-4FE6-A828-4D453843A60A}">
      <dgm:prSet/>
      <dgm:spPr/>
      <dgm:t>
        <a:bodyPr/>
        <a:lstStyle/>
        <a:p>
          <a:endParaRPr lang="en-IN"/>
        </a:p>
      </dgm:t>
    </dgm:pt>
    <dgm:pt modelId="{3A4B26CC-F48A-423F-9ADB-FC7AA7E9944D}">
      <dgm:prSet/>
      <dgm:spPr/>
      <dgm:t>
        <a:bodyPr/>
        <a:lstStyle/>
        <a:p>
          <a:pPr rtl="0"/>
          <a:r>
            <a:rPr lang="en-IN"/>
            <a:t>Creates organizational inertia</a:t>
          </a:r>
        </a:p>
      </dgm:t>
    </dgm:pt>
    <dgm:pt modelId="{BD7AD239-7015-4230-91E3-9864D6E4DA43}" type="parTrans" cxnId="{0DCDACDC-F739-419B-AD81-5BFE4B5B3A40}">
      <dgm:prSet/>
      <dgm:spPr/>
      <dgm:t>
        <a:bodyPr/>
        <a:lstStyle/>
        <a:p>
          <a:endParaRPr lang="en-IN"/>
        </a:p>
      </dgm:t>
    </dgm:pt>
    <dgm:pt modelId="{D2937517-572D-43C4-8B03-BA3F77DF1022}" type="sibTrans" cxnId="{0DCDACDC-F739-419B-AD81-5BFE4B5B3A40}">
      <dgm:prSet/>
      <dgm:spPr/>
      <dgm:t>
        <a:bodyPr/>
        <a:lstStyle/>
        <a:p>
          <a:endParaRPr lang="en-IN"/>
        </a:p>
      </dgm:t>
    </dgm:pt>
    <dgm:pt modelId="{F6FF53F9-68D8-410D-8B6E-BA1CC8E4A75E}">
      <dgm:prSet/>
      <dgm:spPr/>
      <dgm:t>
        <a:bodyPr/>
        <a:lstStyle/>
        <a:p>
          <a:pPr rtl="0"/>
          <a:r>
            <a:rPr lang="en-IN"/>
            <a:t>Leads to cash flow problems </a:t>
          </a:r>
        </a:p>
      </dgm:t>
    </dgm:pt>
    <dgm:pt modelId="{4C9927B0-4236-40F7-B34D-36C3DD13831B}" type="parTrans" cxnId="{C5195EED-220F-4DED-B8CC-498B33FA7293}">
      <dgm:prSet/>
      <dgm:spPr/>
      <dgm:t>
        <a:bodyPr/>
        <a:lstStyle/>
        <a:p>
          <a:endParaRPr lang="en-IN"/>
        </a:p>
      </dgm:t>
    </dgm:pt>
    <dgm:pt modelId="{65EFA086-0D54-4CEA-B06D-FA00B49C1A79}" type="sibTrans" cxnId="{C5195EED-220F-4DED-B8CC-498B33FA7293}">
      <dgm:prSet/>
      <dgm:spPr/>
      <dgm:t>
        <a:bodyPr/>
        <a:lstStyle/>
        <a:p>
          <a:endParaRPr lang="en-IN"/>
        </a:p>
      </dgm:t>
    </dgm:pt>
    <dgm:pt modelId="{A17BE295-3F1C-4E00-8DE4-6099F5E8BD5E}">
      <dgm:prSet/>
      <dgm:spPr/>
      <dgm:t>
        <a:bodyPr/>
        <a:lstStyle/>
        <a:p>
          <a:pPr rtl="0"/>
          <a:r>
            <a:rPr lang="en-IN"/>
            <a:t>Profits may be overlooked</a:t>
          </a:r>
        </a:p>
      </dgm:t>
    </dgm:pt>
    <dgm:pt modelId="{0DCDA48A-74BD-45D7-95CF-FC5F4AC2B7B8}" type="parTrans" cxnId="{E83E7DAD-65FC-43F6-AA5E-00462DC92C9A}">
      <dgm:prSet/>
      <dgm:spPr/>
      <dgm:t>
        <a:bodyPr/>
        <a:lstStyle/>
        <a:p>
          <a:endParaRPr lang="en-IN"/>
        </a:p>
      </dgm:t>
    </dgm:pt>
    <dgm:pt modelId="{10C2AFF6-0C82-4128-9567-373E2DD1B1D9}" type="sibTrans" cxnId="{E83E7DAD-65FC-43F6-AA5E-00462DC92C9A}">
      <dgm:prSet/>
      <dgm:spPr/>
      <dgm:t>
        <a:bodyPr/>
        <a:lstStyle/>
        <a:p>
          <a:endParaRPr lang="en-IN"/>
        </a:p>
      </dgm:t>
    </dgm:pt>
    <dgm:pt modelId="{D43DCB46-9654-476C-B6DD-84796C706BC0}" type="pres">
      <dgm:prSet presAssocID="{4F426BFD-0033-4F76-BCBA-7A21949ED384}" presName="Name0" presStyleCnt="0">
        <dgm:presLayoutVars>
          <dgm:chMax val="7"/>
          <dgm:dir/>
          <dgm:animLvl val="lvl"/>
          <dgm:resizeHandles val="exact"/>
        </dgm:presLayoutVars>
      </dgm:prSet>
      <dgm:spPr/>
    </dgm:pt>
    <dgm:pt modelId="{67B60682-8248-4004-85A9-373DFA71972B}" type="pres">
      <dgm:prSet presAssocID="{E3905C71-75B6-427C-9E9C-6F2824879AF1}" presName="circle1" presStyleLbl="node1" presStyleIdx="0" presStyleCnt="5"/>
      <dgm:spPr/>
    </dgm:pt>
    <dgm:pt modelId="{0AD95268-B603-4F98-BD34-6740C6C2BA1F}" type="pres">
      <dgm:prSet presAssocID="{E3905C71-75B6-427C-9E9C-6F2824879AF1}" presName="space" presStyleCnt="0"/>
      <dgm:spPr/>
    </dgm:pt>
    <dgm:pt modelId="{101857F8-D25F-4B1F-8ED0-F00A6FACDBF3}" type="pres">
      <dgm:prSet presAssocID="{E3905C71-75B6-427C-9E9C-6F2824879AF1}" presName="rect1" presStyleLbl="alignAcc1" presStyleIdx="0" presStyleCnt="5"/>
      <dgm:spPr/>
    </dgm:pt>
    <dgm:pt modelId="{E2951849-67EC-434B-9164-3447B5F7E33F}" type="pres">
      <dgm:prSet presAssocID="{909964FE-8574-4ED5-9712-4CD987E3459C}" presName="vertSpace2" presStyleLbl="node1" presStyleIdx="0" presStyleCnt="5"/>
      <dgm:spPr/>
    </dgm:pt>
    <dgm:pt modelId="{E56CD878-08BC-46F3-A307-12F52989344A}" type="pres">
      <dgm:prSet presAssocID="{909964FE-8574-4ED5-9712-4CD987E3459C}" presName="circle2" presStyleLbl="node1" presStyleIdx="1" presStyleCnt="5"/>
      <dgm:spPr/>
    </dgm:pt>
    <dgm:pt modelId="{4713ED50-C185-450C-A91A-CD93AA6E58B5}" type="pres">
      <dgm:prSet presAssocID="{909964FE-8574-4ED5-9712-4CD987E3459C}" presName="rect2" presStyleLbl="alignAcc1" presStyleIdx="1" presStyleCnt="5"/>
      <dgm:spPr/>
    </dgm:pt>
    <dgm:pt modelId="{1DA0D53B-CEC4-4045-AEC1-117519D605EB}" type="pres">
      <dgm:prSet presAssocID="{3A4B26CC-F48A-423F-9ADB-FC7AA7E9944D}" presName="vertSpace3" presStyleLbl="node1" presStyleIdx="1" presStyleCnt="5"/>
      <dgm:spPr/>
    </dgm:pt>
    <dgm:pt modelId="{3681154E-C2B5-4737-82EC-66E1D1902F10}" type="pres">
      <dgm:prSet presAssocID="{3A4B26CC-F48A-423F-9ADB-FC7AA7E9944D}" presName="circle3" presStyleLbl="node1" presStyleIdx="2" presStyleCnt="5"/>
      <dgm:spPr/>
    </dgm:pt>
    <dgm:pt modelId="{208C00A7-2ECD-4226-A8FB-78194A16B063}" type="pres">
      <dgm:prSet presAssocID="{3A4B26CC-F48A-423F-9ADB-FC7AA7E9944D}" presName="rect3" presStyleLbl="alignAcc1" presStyleIdx="2" presStyleCnt="5"/>
      <dgm:spPr/>
    </dgm:pt>
    <dgm:pt modelId="{A46ABBFE-57E3-4F68-B439-77A54406B1C5}" type="pres">
      <dgm:prSet presAssocID="{F6FF53F9-68D8-410D-8B6E-BA1CC8E4A75E}" presName="vertSpace4" presStyleLbl="node1" presStyleIdx="2" presStyleCnt="5"/>
      <dgm:spPr/>
    </dgm:pt>
    <dgm:pt modelId="{BF8AEBBB-19C2-47BB-AA12-33EE2E0FAD63}" type="pres">
      <dgm:prSet presAssocID="{F6FF53F9-68D8-410D-8B6E-BA1CC8E4A75E}" presName="circle4" presStyleLbl="node1" presStyleIdx="3" presStyleCnt="5"/>
      <dgm:spPr/>
    </dgm:pt>
    <dgm:pt modelId="{46B95474-91B9-4923-B9C2-E6116C2F51F7}" type="pres">
      <dgm:prSet presAssocID="{F6FF53F9-68D8-410D-8B6E-BA1CC8E4A75E}" presName="rect4" presStyleLbl="alignAcc1" presStyleIdx="3" presStyleCnt="5"/>
      <dgm:spPr/>
    </dgm:pt>
    <dgm:pt modelId="{642845C4-9E1F-4819-B88C-8075D53252E1}" type="pres">
      <dgm:prSet presAssocID="{A17BE295-3F1C-4E00-8DE4-6099F5E8BD5E}" presName="vertSpace5" presStyleLbl="node1" presStyleIdx="3" presStyleCnt="5"/>
      <dgm:spPr/>
    </dgm:pt>
    <dgm:pt modelId="{94B36C6B-09D1-4A91-91BD-9B7AB1CC857B}" type="pres">
      <dgm:prSet presAssocID="{A17BE295-3F1C-4E00-8DE4-6099F5E8BD5E}" presName="circle5" presStyleLbl="node1" presStyleIdx="4" presStyleCnt="5"/>
      <dgm:spPr/>
    </dgm:pt>
    <dgm:pt modelId="{F95B2B4E-9266-4F72-BFAB-681EBD636F9C}" type="pres">
      <dgm:prSet presAssocID="{A17BE295-3F1C-4E00-8DE4-6099F5E8BD5E}" presName="rect5" presStyleLbl="alignAcc1" presStyleIdx="4" presStyleCnt="5"/>
      <dgm:spPr/>
    </dgm:pt>
    <dgm:pt modelId="{677078A4-253F-4A4A-9850-E332D6220E9D}" type="pres">
      <dgm:prSet presAssocID="{E3905C71-75B6-427C-9E9C-6F2824879AF1}" presName="rect1ParTxNoCh" presStyleLbl="alignAcc1" presStyleIdx="4" presStyleCnt="5">
        <dgm:presLayoutVars>
          <dgm:chMax val="1"/>
          <dgm:bulletEnabled val="1"/>
        </dgm:presLayoutVars>
      </dgm:prSet>
      <dgm:spPr/>
    </dgm:pt>
    <dgm:pt modelId="{2E5E1A8F-C25E-43BF-9302-D54D0CCCF188}" type="pres">
      <dgm:prSet presAssocID="{909964FE-8574-4ED5-9712-4CD987E3459C}" presName="rect2ParTxNoCh" presStyleLbl="alignAcc1" presStyleIdx="4" presStyleCnt="5">
        <dgm:presLayoutVars>
          <dgm:chMax val="1"/>
          <dgm:bulletEnabled val="1"/>
        </dgm:presLayoutVars>
      </dgm:prSet>
      <dgm:spPr/>
    </dgm:pt>
    <dgm:pt modelId="{5F159B89-2764-43D8-A83B-6404DD1D0785}" type="pres">
      <dgm:prSet presAssocID="{3A4B26CC-F48A-423F-9ADB-FC7AA7E9944D}" presName="rect3ParTxNoCh" presStyleLbl="alignAcc1" presStyleIdx="4" presStyleCnt="5">
        <dgm:presLayoutVars>
          <dgm:chMax val="1"/>
          <dgm:bulletEnabled val="1"/>
        </dgm:presLayoutVars>
      </dgm:prSet>
      <dgm:spPr/>
    </dgm:pt>
    <dgm:pt modelId="{FDD2AFA2-620C-475C-A839-0477828E4B64}" type="pres">
      <dgm:prSet presAssocID="{F6FF53F9-68D8-410D-8B6E-BA1CC8E4A75E}" presName="rect4ParTxNoCh" presStyleLbl="alignAcc1" presStyleIdx="4" presStyleCnt="5">
        <dgm:presLayoutVars>
          <dgm:chMax val="1"/>
          <dgm:bulletEnabled val="1"/>
        </dgm:presLayoutVars>
      </dgm:prSet>
      <dgm:spPr/>
    </dgm:pt>
    <dgm:pt modelId="{1A53502A-E12C-4E9B-97CD-F9FB7AA78A3A}" type="pres">
      <dgm:prSet presAssocID="{A17BE295-3F1C-4E00-8DE4-6099F5E8BD5E}" presName="rect5ParTxNoCh" presStyleLbl="alignAcc1" presStyleIdx="4" presStyleCnt="5">
        <dgm:presLayoutVars>
          <dgm:chMax val="1"/>
          <dgm:bulletEnabled val="1"/>
        </dgm:presLayoutVars>
      </dgm:prSet>
      <dgm:spPr/>
    </dgm:pt>
  </dgm:ptLst>
  <dgm:cxnLst>
    <dgm:cxn modelId="{8913270E-DC98-4D8C-A2A1-D3400F72F160}" type="presOf" srcId="{3A4B26CC-F48A-423F-9ADB-FC7AA7E9944D}" destId="{208C00A7-2ECD-4226-A8FB-78194A16B063}" srcOrd="0" destOrd="0" presId="urn:microsoft.com/office/officeart/2005/8/layout/target3"/>
    <dgm:cxn modelId="{8C10A541-5CBA-4FF8-95D1-C6BB090725C6}" type="presOf" srcId="{A17BE295-3F1C-4E00-8DE4-6099F5E8BD5E}" destId="{1A53502A-E12C-4E9B-97CD-F9FB7AA78A3A}" srcOrd="1" destOrd="0" presId="urn:microsoft.com/office/officeart/2005/8/layout/target3"/>
    <dgm:cxn modelId="{FCCF7C51-9717-46F3-A33A-3289A059409D}" type="presOf" srcId="{E3905C71-75B6-427C-9E9C-6F2824879AF1}" destId="{677078A4-253F-4A4A-9850-E332D6220E9D}" srcOrd="1" destOrd="0" presId="urn:microsoft.com/office/officeart/2005/8/layout/target3"/>
    <dgm:cxn modelId="{DBBECF51-2A3F-423B-8C71-5047DE82F2B6}" type="presOf" srcId="{4F426BFD-0033-4F76-BCBA-7A21949ED384}" destId="{D43DCB46-9654-476C-B6DD-84796C706BC0}" srcOrd="0" destOrd="0" presId="urn:microsoft.com/office/officeart/2005/8/layout/target3"/>
    <dgm:cxn modelId="{23227874-66CA-4072-B36A-0B9FF85CFF97}" type="presOf" srcId="{F6FF53F9-68D8-410D-8B6E-BA1CC8E4A75E}" destId="{FDD2AFA2-620C-475C-A839-0477828E4B64}" srcOrd="1" destOrd="0" presId="urn:microsoft.com/office/officeart/2005/8/layout/target3"/>
    <dgm:cxn modelId="{0A263359-9913-4328-BDEF-B20BAD2F2C4D}" type="presOf" srcId="{909964FE-8574-4ED5-9712-4CD987E3459C}" destId="{2E5E1A8F-C25E-43BF-9302-D54D0CCCF188}" srcOrd="1" destOrd="0" presId="urn:microsoft.com/office/officeart/2005/8/layout/target3"/>
    <dgm:cxn modelId="{24442F81-7197-4502-A4E7-80219FB823C5}" type="presOf" srcId="{A17BE295-3F1C-4E00-8DE4-6099F5E8BD5E}" destId="{F95B2B4E-9266-4F72-BFAB-681EBD636F9C}" srcOrd="0" destOrd="0" presId="urn:microsoft.com/office/officeart/2005/8/layout/target3"/>
    <dgm:cxn modelId="{18EDF2A5-94B2-44C4-BC29-C9079A510118}" srcId="{4F426BFD-0033-4F76-BCBA-7A21949ED384}" destId="{E3905C71-75B6-427C-9E9C-6F2824879AF1}" srcOrd="0" destOrd="0" parTransId="{51E3A4C9-68BF-469E-AA5C-1866FFC63542}" sibTransId="{71CB97F7-58F7-4C69-9180-5C023618EA53}"/>
    <dgm:cxn modelId="{31FD32AC-1B0A-4729-ABDB-91AE5019DDDF}" type="presOf" srcId="{E3905C71-75B6-427C-9E9C-6F2824879AF1}" destId="{101857F8-D25F-4B1F-8ED0-F00A6FACDBF3}" srcOrd="0" destOrd="0" presId="urn:microsoft.com/office/officeart/2005/8/layout/target3"/>
    <dgm:cxn modelId="{E83E7DAD-65FC-43F6-AA5E-00462DC92C9A}" srcId="{4F426BFD-0033-4F76-BCBA-7A21949ED384}" destId="{A17BE295-3F1C-4E00-8DE4-6099F5E8BD5E}" srcOrd="4" destOrd="0" parTransId="{0DCDA48A-74BD-45D7-95CF-FC5F4AC2B7B8}" sibTransId="{10C2AFF6-0C82-4128-9567-373E2DD1B1D9}"/>
    <dgm:cxn modelId="{A75456C5-303D-4074-8254-53E4D8B63375}" type="presOf" srcId="{909964FE-8574-4ED5-9712-4CD987E3459C}" destId="{4713ED50-C185-450C-A91A-CD93AA6E58B5}" srcOrd="0" destOrd="0" presId="urn:microsoft.com/office/officeart/2005/8/layout/target3"/>
    <dgm:cxn modelId="{0DCDACDC-F739-419B-AD81-5BFE4B5B3A40}" srcId="{4F426BFD-0033-4F76-BCBA-7A21949ED384}" destId="{3A4B26CC-F48A-423F-9ADB-FC7AA7E9944D}" srcOrd="2" destOrd="0" parTransId="{BD7AD239-7015-4230-91E3-9864D6E4DA43}" sibTransId="{D2937517-572D-43C4-8B03-BA3F77DF1022}"/>
    <dgm:cxn modelId="{7A3527E0-88F2-4DBA-8706-1180E6030055}" type="presOf" srcId="{F6FF53F9-68D8-410D-8B6E-BA1CC8E4A75E}" destId="{46B95474-91B9-4923-B9C2-E6116C2F51F7}" srcOrd="0" destOrd="0" presId="urn:microsoft.com/office/officeart/2005/8/layout/target3"/>
    <dgm:cxn modelId="{C5195EED-220F-4DED-B8CC-498B33FA7293}" srcId="{4F426BFD-0033-4F76-BCBA-7A21949ED384}" destId="{F6FF53F9-68D8-410D-8B6E-BA1CC8E4A75E}" srcOrd="3" destOrd="0" parTransId="{4C9927B0-4236-40F7-B34D-36C3DD13831B}" sibTransId="{65EFA086-0D54-4CEA-B06D-FA00B49C1A79}"/>
    <dgm:cxn modelId="{8826F7EF-591A-462A-8C15-398842D950C3}" type="presOf" srcId="{3A4B26CC-F48A-423F-9ADB-FC7AA7E9944D}" destId="{5F159B89-2764-43D8-A83B-6404DD1D0785}" srcOrd="1" destOrd="0" presId="urn:microsoft.com/office/officeart/2005/8/layout/target3"/>
    <dgm:cxn modelId="{DE58D2F6-7065-4FE6-A828-4D453843A60A}" srcId="{4F426BFD-0033-4F76-BCBA-7A21949ED384}" destId="{909964FE-8574-4ED5-9712-4CD987E3459C}" srcOrd="1" destOrd="0" parTransId="{CD6064B1-FACA-4910-B3B8-F7E2EC531092}" sibTransId="{CAD89632-1A3F-423C-8662-F0B71D716122}"/>
    <dgm:cxn modelId="{0040ECD9-7EDC-4E44-A499-3385893E636B}" type="presParOf" srcId="{D43DCB46-9654-476C-B6DD-84796C706BC0}" destId="{67B60682-8248-4004-85A9-373DFA71972B}" srcOrd="0" destOrd="0" presId="urn:microsoft.com/office/officeart/2005/8/layout/target3"/>
    <dgm:cxn modelId="{99C1CF97-3682-47F1-8D89-F5F6BF953FFD}" type="presParOf" srcId="{D43DCB46-9654-476C-B6DD-84796C706BC0}" destId="{0AD95268-B603-4F98-BD34-6740C6C2BA1F}" srcOrd="1" destOrd="0" presId="urn:microsoft.com/office/officeart/2005/8/layout/target3"/>
    <dgm:cxn modelId="{A273E00C-ED07-450D-BAAA-44A3C97DF52D}" type="presParOf" srcId="{D43DCB46-9654-476C-B6DD-84796C706BC0}" destId="{101857F8-D25F-4B1F-8ED0-F00A6FACDBF3}" srcOrd="2" destOrd="0" presId="urn:microsoft.com/office/officeart/2005/8/layout/target3"/>
    <dgm:cxn modelId="{7F67B15C-C810-45C9-BA17-291C64B9210C}" type="presParOf" srcId="{D43DCB46-9654-476C-B6DD-84796C706BC0}" destId="{E2951849-67EC-434B-9164-3447B5F7E33F}" srcOrd="3" destOrd="0" presId="urn:microsoft.com/office/officeart/2005/8/layout/target3"/>
    <dgm:cxn modelId="{37861471-C736-4815-A5D3-1E817D919980}" type="presParOf" srcId="{D43DCB46-9654-476C-B6DD-84796C706BC0}" destId="{E56CD878-08BC-46F3-A307-12F52989344A}" srcOrd="4" destOrd="0" presId="urn:microsoft.com/office/officeart/2005/8/layout/target3"/>
    <dgm:cxn modelId="{4FE2D5E5-7B88-4B72-AC0B-152D942E6BA7}" type="presParOf" srcId="{D43DCB46-9654-476C-B6DD-84796C706BC0}" destId="{4713ED50-C185-450C-A91A-CD93AA6E58B5}" srcOrd="5" destOrd="0" presId="urn:microsoft.com/office/officeart/2005/8/layout/target3"/>
    <dgm:cxn modelId="{A76EDB7C-31A8-427F-923F-DF532CE906A7}" type="presParOf" srcId="{D43DCB46-9654-476C-B6DD-84796C706BC0}" destId="{1DA0D53B-CEC4-4045-AEC1-117519D605EB}" srcOrd="6" destOrd="0" presId="urn:microsoft.com/office/officeart/2005/8/layout/target3"/>
    <dgm:cxn modelId="{7668BA89-85FE-4798-9CAC-F2998E3D2084}" type="presParOf" srcId="{D43DCB46-9654-476C-B6DD-84796C706BC0}" destId="{3681154E-C2B5-4737-82EC-66E1D1902F10}" srcOrd="7" destOrd="0" presId="urn:microsoft.com/office/officeart/2005/8/layout/target3"/>
    <dgm:cxn modelId="{8683B1BB-D7C1-46B9-A2F7-D48B076AACE3}" type="presParOf" srcId="{D43DCB46-9654-476C-B6DD-84796C706BC0}" destId="{208C00A7-2ECD-4226-A8FB-78194A16B063}" srcOrd="8" destOrd="0" presId="urn:microsoft.com/office/officeart/2005/8/layout/target3"/>
    <dgm:cxn modelId="{52E7D697-D9B8-4EF0-A772-01327EE9864C}" type="presParOf" srcId="{D43DCB46-9654-476C-B6DD-84796C706BC0}" destId="{A46ABBFE-57E3-4F68-B439-77A54406B1C5}" srcOrd="9" destOrd="0" presId="urn:microsoft.com/office/officeart/2005/8/layout/target3"/>
    <dgm:cxn modelId="{E048706D-3376-4033-8403-1D4CDDF18B47}" type="presParOf" srcId="{D43DCB46-9654-476C-B6DD-84796C706BC0}" destId="{BF8AEBBB-19C2-47BB-AA12-33EE2E0FAD63}" srcOrd="10" destOrd="0" presId="urn:microsoft.com/office/officeart/2005/8/layout/target3"/>
    <dgm:cxn modelId="{9EE277F3-A5D4-4433-BBC4-5D8F7DE4D5FB}" type="presParOf" srcId="{D43DCB46-9654-476C-B6DD-84796C706BC0}" destId="{46B95474-91B9-4923-B9C2-E6116C2F51F7}" srcOrd="11" destOrd="0" presId="urn:microsoft.com/office/officeart/2005/8/layout/target3"/>
    <dgm:cxn modelId="{9B93956C-0BFD-44A0-9BFA-ACE5FBC5EDCB}" type="presParOf" srcId="{D43DCB46-9654-476C-B6DD-84796C706BC0}" destId="{642845C4-9E1F-4819-B88C-8075D53252E1}" srcOrd="12" destOrd="0" presId="urn:microsoft.com/office/officeart/2005/8/layout/target3"/>
    <dgm:cxn modelId="{7456927C-1CA4-41C9-BB9E-E6619D44067B}" type="presParOf" srcId="{D43DCB46-9654-476C-B6DD-84796C706BC0}" destId="{94B36C6B-09D1-4A91-91BD-9B7AB1CC857B}" srcOrd="13" destOrd="0" presId="urn:microsoft.com/office/officeart/2005/8/layout/target3"/>
    <dgm:cxn modelId="{C2113D59-C0CD-4BCD-8920-51535A645228}" type="presParOf" srcId="{D43DCB46-9654-476C-B6DD-84796C706BC0}" destId="{F95B2B4E-9266-4F72-BFAB-681EBD636F9C}" srcOrd="14" destOrd="0" presId="urn:microsoft.com/office/officeart/2005/8/layout/target3"/>
    <dgm:cxn modelId="{274CC481-CCF5-467F-9414-5B30C4548170}" type="presParOf" srcId="{D43DCB46-9654-476C-B6DD-84796C706BC0}" destId="{677078A4-253F-4A4A-9850-E332D6220E9D}" srcOrd="15" destOrd="0" presId="urn:microsoft.com/office/officeart/2005/8/layout/target3"/>
    <dgm:cxn modelId="{C492F300-497F-472E-97B0-52B24F064587}" type="presParOf" srcId="{D43DCB46-9654-476C-B6DD-84796C706BC0}" destId="{2E5E1A8F-C25E-43BF-9302-D54D0CCCF188}" srcOrd="16" destOrd="0" presId="urn:microsoft.com/office/officeart/2005/8/layout/target3"/>
    <dgm:cxn modelId="{2DCFF567-1382-4C64-83E4-701627ABDD1A}" type="presParOf" srcId="{D43DCB46-9654-476C-B6DD-84796C706BC0}" destId="{5F159B89-2764-43D8-A83B-6404DD1D0785}" srcOrd="17" destOrd="0" presId="urn:microsoft.com/office/officeart/2005/8/layout/target3"/>
    <dgm:cxn modelId="{45D9D33C-E858-4AE3-ABCF-D70AF0CD03B9}" type="presParOf" srcId="{D43DCB46-9654-476C-B6DD-84796C706BC0}" destId="{FDD2AFA2-620C-475C-A839-0477828E4B64}" srcOrd="18" destOrd="0" presId="urn:microsoft.com/office/officeart/2005/8/layout/target3"/>
    <dgm:cxn modelId="{7763F116-12EA-4A31-B030-EDF25061F719}" type="presParOf" srcId="{D43DCB46-9654-476C-B6DD-84796C706BC0}" destId="{1A53502A-E12C-4E9B-97CD-F9FB7AA78A3A}" srcOrd="19"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F285A49-11E9-46F7-BD0B-D155D89A7AAE}" type="doc">
      <dgm:prSet loTypeId="urn:microsoft.com/office/officeart/2009/3/layout/HorizontalOrganizationChart" loCatId="hierarchy" qsTypeId="urn:microsoft.com/office/officeart/2005/8/quickstyle/3d2" qsCatId="3D" csTypeId="urn:microsoft.com/office/officeart/2005/8/colors/accent2_1" csCatId="accent2" phldr="1"/>
      <dgm:spPr/>
      <dgm:t>
        <a:bodyPr/>
        <a:lstStyle/>
        <a:p>
          <a:endParaRPr lang="en-IN"/>
        </a:p>
      </dgm:t>
    </dgm:pt>
    <dgm:pt modelId="{CB378C98-5801-4BB4-BF0C-C72E4C9D0416}">
      <dgm:prSet phldrT="[Text]" custT="1"/>
      <dgm:spPr/>
      <dgm:t>
        <a:bodyPr/>
        <a:lstStyle/>
        <a:p>
          <a:r>
            <a:rPr lang="en-IN" sz="2400" dirty="0"/>
            <a:t>Horizontal integration</a:t>
          </a:r>
        </a:p>
      </dgm:t>
    </dgm:pt>
    <dgm:pt modelId="{F62038C9-D03A-44E1-90EF-C31511FFEDAC}" type="parTrans" cxnId="{214B8AE3-A03A-407A-9DD0-861257DA4C61}">
      <dgm:prSet/>
      <dgm:spPr/>
      <dgm:t>
        <a:bodyPr/>
        <a:lstStyle/>
        <a:p>
          <a:endParaRPr lang="en-IN"/>
        </a:p>
      </dgm:t>
    </dgm:pt>
    <dgm:pt modelId="{D704348A-750A-4B7D-B119-3004C8554D5F}" type="sibTrans" cxnId="{214B8AE3-A03A-407A-9DD0-861257DA4C61}">
      <dgm:prSet/>
      <dgm:spPr/>
      <dgm:t>
        <a:bodyPr/>
        <a:lstStyle/>
        <a:p>
          <a:endParaRPr lang="en-IN"/>
        </a:p>
      </dgm:t>
    </dgm:pt>
    <dgm:pt modelId="{9AE893F0-ED26-4C3E-9E6A-064FBB04B886}">
      <dgm:prSet phldrT="[Text]" custT="1"/>
      <dgm:spPr/>
      <dgm:t>
        <a:bodyPr/>
        <a:lstStyle/>
        <a:p>
          <a:r>
            <a:rPr lang="en-IN" sz="2000" dirty="0"/>
            <a:t>advantages</a:t>
          </a:r>
        </a:p>
      </dgm:t>
    </dgm:pt>
    <dgm:pt modelId="{1FA73F44-8CAD-400F-9BA3-B229071D223F}" type="parTrans" cxnId="{7052A431-A6CA-4460-8E3C-F06DA2FFBDBD}">
      <dgm:prSet/>
      <dgm:spPr/>
      <dgm:t>
        <a:bodyPr/>
        <a:lstStyle/>
        <a:p>
          <a:endParaRPr lang="en-IN"/>
        </a:p>
      </dgm:t>
    </dgm:pt>
    <dgm:pt modelId="{C01B98EA-D288-439E-8126-0904AE39657B}" type="sibTrans" cxnId="{7052A431-A6CA-4460-8E3C-F06DA2FFBDBD}">
      <dgm:prSet/>
      <dgm:spPr/>
      <dgm:t>
        <a:bodyPr/>
        <a:lstStyle/>
        <a:p>
          <a:endParaRPr lang="en-IN"/>
        </a:p>
      </dgm:t>
    </dgm:pt>
    <dgm:pt modelId="{A889AA61-C905-49B0-BAFD-E5AA48CFF0DD}">
      <dgm:prSet phldrT="[Text]"/>
      <dgm:spPr/>
      <dgm:t>
        <a:bodyPr/>
        <a:lstStyle/>
        <a:p>
          <a:r>
            <a:rPr lang="en-IN" dirty="0"/>
            <a:t>Lower costs</a:t>
          </a:r>
        </a:p>
      </dgm:t>
    </dgm:pt>
    <dgm:pt modelId="{3AA12D9E-C195-4053-9D4A-DB4B11476BC9}" type="parTrans" cxnId="{FCC2B14D-E4C8-4DDC-AF94-241B49E44BA4}">
      <dgm:prSet/>
      <dgm:spPr/>
      <dgm:t>
        <a:bodyPr/>
        <a:lstStyle/>
        <a:p>
          <a:endParaRPr lang="en-IN"/>
        </a:p>
      </dgm:t>
    </dgm:pt>
    <dgm:pt modelId="{FAB85FA2-6428-4BDB-BA9E-AD42E963D865}" type="sibTrans" cxnId="{FCC2B14D-E4C8-4DDC-AF94-241B49E44BA4}">
      <dgm:prSet/>
      <dgm:spPr/>
      <dgm:t>
        <a:bodyPr/>
        <a:lstStyle/>
        <a:p>
          <a:endParaRPr lang="en-IN"/>
        </a:p>
      </dgm:t>
    </dgm:pt>
    <dgm:pt modelId="{096D4F68-B1B9-440B-B3BE-AACC0165EB36}">
      <dgm:prSet phldrT="[Text]"/>
      <dgm:spPr/>
      <dgm:t>
        <a:bodyPr/>
        <a:lstStyle/>
        <a:p>
          <a:r>
            <a:rPr lang="en-IN" dirty="0"/>
            <a:t>Increased differentiation</a:t>
          </a:r>
        </a:p>
      </dgm:t>
    </dgm:pt>
    <dgm:pt modelId="{21A6DB30-1486-48C2-96F1-AB53AE51BDBD}" type="parTrans" cxnId="{5600D91F-7995-41F9-969B-1D84BDE6A5EE}">
      <dgm:prSet/>
      <dgm:spPr/>
      <dgm:t>
        <a:bodyPr/>
        <a:lstStyle/>
        <a:p>
          <a:endParaRPr lang="en-IN"/>
        </a:p>
      </dgm:t>
    </dgm:pt>
    <dgm:pt modelId="{E6C7CEFD-2716-4D08-BA00-A9F8DC478461}" type="sibTrans" cxnId="{5600D91F-7995-41F9-969B-1D84BDE6A5EE}">
      <dgm:prSet/>
      <dgm:spPr/>
      <dgm:t>
        <a:bodyPr/>
        <a:lstStyle/>
        <a:p>
          <a:endParaRPr lang="en-IN"/>
        </a:p>
      </dgm:t>
    </dgm:pt>
    <dgm:pt modelId="{80A2DEE5-B3D4-4767-B320-A98557E0E5DA}">
      <dgm:prSet phldrT="[Text]" custT="1"/>
      <dgm:spPr/>
      <dgm:t>
        <a:bodyPr/>
        <a:lstStyle/>
        <a:p>
          <a:r>
            <a:rPr lang="en-IN" sz="1800" dirty="0"/>
            <a:t>Disadvantages</a:t>
          </a:r>
        </a:p>
      </dgm:t>
    </dgm:pt>
    <dgm:pt modelId="{F6099A27-9771-4E80-919D-122E777506E6}" type="parTrans" cxnId="{5CD1F425-420F-4E9F-B28D-F5AC39A7F29A}">
      <dgm:prSet/>
      <dgm:spPr/>
      <dgm:t>
        <a:bodyPr/>
        <a:lstStyle/>
        <a:p>
          <a:endParaRPr lang="en-IN"/>
        </a:p>
      </dgm:t>
    </dgm:pt>
    <dgm:pt modelId="{90D64D3F-EA93-40E6-A3E7-53EF6F2BF07F}" type="sibTrans" cxnId="{5CD1F425-420F-4E9F-B28D-F5AC39A7F29A}">
      <dgm:prSet/>
      <dgm:spPr/>
      <dgm:t>
        <a:bodyPr/>
        <a:lstStyle/>
        <a:p>
          <a:endParaRPr lang="en-IN"/>
        </a:p>
      </dgm:t>
    </dgm:pt>
    <dgm:pt modelId="{608A144B-625C-4BD0-A44B-7290981CA27B}">
      <dgm:prSet/>
      <dgm:spPr/>
      <dgm:t>
        <a:bodyPr/>
        <a:lstStyle/>
        <a:p>
          <a:r>
            <a:rPr lang="en-IN" dirty="0"/>
            <a:t>Destroyed value</a:t>
          </a:r>
        </a:p>
      </dgm:t>
    </dgm:pt>
    <dgm:pt modelId="{CB021730-2F99-438B-939B-A3FDC6F48D2D}" type="parTrans" cxnId="{AA95EC6E-7180-4844-B9B4-FA1BCB4DAC69}">
      <dgm:prSet/>
      <dgm:spPr/>
      <dgm:t>
        <a:bodyPr/>
        <a:lstStyle/>
        <a:p>
          <a:endParaRPr lang="en-IN"/>
        </a:p>
      </dgm:t>
    </dgm:pt>
    <dgm:pt modelId="{2D023F85-C118-4FA4-9BFC-D97CAB419D74}" type="sibTrans" cxnId="{AA95EC6E-7180-4844-B9B4-FA1BCB4DAC69}">
      <dgm:prSet/>
      <dgm:spPr/>
      <dgm:t>
        <a:bodyPr/>
        <a:lstStyle/>
        <a:p>
          <a:endParaRPr lang="en-IN"/>
        </a:p>
      </dgm:t>
    </dgm:pt>
    <dgm:pt modelId="{6C641A08-1A54-41FB-8CA6-F567585682BD}">
      <dgm:prSet/>
      <dgm:spPr/>
      <dgm:t>
        <a:bodyPr/>
        <a:lstStyle/>
        <a:p>
          <a:r>
            <a:rPr lang="en-IN" dirty="0"/>
            <a:t>Legal repercussions</a:t>
          </a:r>
        </a:p>
      </dgm:t>
    </dgm:pt>
    <dgm:pt modelId="{26BF3A56-A0CE-4350-AC1F-234E3BCD91CF}" type="parTrans" cxnId="{FEA32880-1D39-43B4-87A2-925704710464}">
      <dgm:prSet/>
      <dgm:spPr/>
      <dgm:t>
        <a:bodyPr/>
        <a:lstStyle/>
        <a:p>
          <a:endParaRPr lang="en-IN"/>
        </a:p>
      </dgm:t>
    </dgm:pt>
    <dgm:pt modelId="{A658F3BF-DDFE-48D2-83AF-5431646A4685}" type="sibTrans" cxnId="{FEA32880-1D39-43B4-87A2-925704710464}">
      <dgm:prSet/>
      <dgm:spPr/>
      <dgm:t>
        <a:bodyPr/>
        <a:lstStyle/>
        <a:p>
          <a:endParaRPr lang="en-IN"/>
        </a:p>
      </dgm:t>
    </dgm:pt>
    <dgm:pt modelId="{DFFDF4CD-96FD-4FC1-94F0-AC53F04581FA}">
      <dgm:prSet/>
      <dgm:spPr/>
      <dgm:t>
        <a:bodyPr/>
        <a:lstStyle/>
        <a:p>
          <a:r>
            <a:rPr lang="en-IN" dirty="0"/>
            <a:t>New markets</a:t>
          </a:r>
        </a:p>
      </dgm:t>
    </dgm:pt>
    <dgm:pt modelId="{B1BC6FB8-D750-461A-919C-CC118EE876A3}" type="parTrans" cxnId="{FA8A4C7B-B301-4A0D-BD54-F54C92000A52}">
      <dgm:prSet/>
      <dgm:spPr/>
      <dgm:t>
        <a:bodyPr/>
        <a:lstStyle/>
        <a:p>
          <a:endParaRPr lang="en-IN"/>
        </a:p>
      </dgm:t>
    </dgm:pt>
    <dgm:pt modelId="{1AC4E80D-7671-472C-96E7-153228F08451}" type="sibTrans" cxnId="{FA8A4C7B-B301-4A0D-BD54-F54C92000A52}">
      <dgm:prSet/>
      <dgm:spPr/>
      <dgm:t>
        <a:bodyPr/>
        <a:lstStyle/>
        <a:p>
          <a:endParaRPr lang="en-IN"/>
        </a:p>
      </dgm:t>
    </dgm:pt>
    <dgm:pt modelId="{144D1C1A-C180-4D16-979D-79F7AA50ABB1}">
      <dgm:prSet/>
      <dgm:spPr/>
      <dgm:t>
        <a:bodyPr/>
        <a:lstStyle/>
        <a:p>
          <a:r>
            <a:rPr lang="en-IN" dirty="0"/>
            <a:t>Reduced competition</a:t>
          </a:r>
        </a:p>
      </dgm:t>
    </dgm:pt>
    <dgm:pt modelId="{18E7919A-2EE4-46F8-A6F1-0DF9880D0511}" type="parTrans" cxnId="{9DC9196A-F93D-4B88-BD28-67D1F2C7E776}">
      <dgm:prSet/>
      <dgm:spPr/>
      <dgm:t>
        <a:bodyPr/>
        <a:lstStyle/>
        <a:p>
          <a:endParaRPr lang="en-IN"/>
        </a:p>
      </dgm:t>
    </dgm:pt>
    <dgm:pt modelId="{35BE319A-8288-43AC-8D56-B5BB2E113531}" type="sibTrans" cxnId="{9DC9196A-F93D-4B88-BD28-67D1F2C7E776}">
      <dgm:prSet/>
      <dgm:spPr/>
      <dgm:t>
        <a:bodyPr/>
        <a:lstStyle/>
        <a:p>
          <a:endParaRPr lang="en-IN"/>
        </a:p>
      </dgm:t>
    </dgm:pt>
    <dgm:pt modelId="{4FE64699-8F51-4C84-9F24-4288E1A5A642}">
      <dgm:prSet/>
      <dgm:spPr/>
      <dgm:t>
        <a:bodyPr/>
        <a:lstStyle/>
        <a:p>
          <a:r>
            <a:rPr lang="en-IN" dirty="0"/>
            <a:t>Increased market power</a:t>
          </a:r>
        </a:p>
      </dgm:t>
    </dgm:pt>
    <dgm:pt modelId="{AF3723B9-C265-4C2A-9DFA-9D7AC6C7F070}" type="parTrans" cxnId="{D5AA74CA-5B23-42B3-BFBE-A164E6D8DD3D}">
      <dgm:prSet/>
      <dgm:spPr/>
      <dgm:t>
        <a:bodyPr/>
        <a:lstStyle/>
        <a:p>
          <a:endParaRPr lang="en-IN"/>
        </a:p>
      </dgm:t>
    </dgm:pt>
    <dgm:pt modelId="{1A58E41A-DED6-4E2F-BC38-61B8E481338A}" type="sibTrans" cxnId="{D5AA74CA-5B23-42B3-BFBE-A164E6D8DD3D}">
      <dgm:prSet/>
      <dgm:spPr/>
      <dgm:t>
        <a:bodyPr/>
        <a:lstStyle/>
        <a:p>
          <a:endParaRPr lang="en-IN"/>
        </a:p>
      </dgm:t>
    </dgm:pt>
    <dgm:pt modelId="{98FDA92B-7514-47E8-9869-E780ACFFEA61}">
      <dgm:prSet/>
      <dgm:spPr/>
      <dgm:t>
        <a:bodyPr/>
        <a:lstStyle/>
        <a:p>
          <a:r>
            <a:rPr lang="en-IN" dirty="0"/>
            <a:t>Reduced flexibility</a:t>
          </a:r>
        </a:p>
      </dgm:t>
    </dgm:pt>
    <dgm:pt modelId="{2D58F146-09A2-4944-A888-CA02A709245A}" type="parTrans" cxnId="{97C9DBFE-6638-4ADB-92E5-C501282E4064}">
      <dgm:prSet/>
      <dgm:spPr/>
      <dgm:t>
        <a:bodyPr/>
        <a:lstStyle/>
        <a:p>
          <a:endParaRPr lang="en-IN"/>
        </a:p>
      </dgm:t>
    </dgm:pt>
    <dgm:pt modelId="{CA269D54-8BBB-4EE6-BE7F-E5244757A3A0}" type="sibTrans" cxnId="{97C9DBFE-6638-4ADB-92E5-C501282E4064}">
      <dgm:prSet/>
      <dgm:spPr/>
      <dgm:t>
        <a:bodyPr/>
        <a:lstStyle/>
        <a:p>
          <a:endParaRPr lang="en-IN"/>
        </a:p>
      </dgm:t>
    </dgm:pt>
    <dgm:pt modelId="{24F1A7E6-D499-440B-906D-C95E88C15403}" type="pres">
      <dgm:prSet presAssocID="{CF285A49-11E9-46F7-BD0B-D155D89A7AAE}" presName="hierChild1" presStyleCnt="0">
        <dgm:presLayoutVars>
          <dgm:orgChart val="1"/>
          <dgm:chPref val="1"/>
          <dgm:dir/>
          <dgm:animOne val="branch"/>
          <dgm:animLvl val="lvl"/>
          <dgm:resizeHandles/>
        </dgm:presLayoutVars>
      </dgm:prSet>
      <dgm:spPr/>
    </dgm:pt>
    <dgm:pt modelId="{67D7CF74-E279-4663-8FDE-867AFB3853C6}" type="pres">
      <dgm:prSet presAssocID="{CB378C98-5801-4BB4-BF0C-C72E4C9D0416}" presName="hierRoot1" presStyleCnt="0">
        <dgm:presLayoutVars>
          <dgm:hierBranch val="init"/>
        </dgm:presLayoutVars>
      </dgm:prSet>
      <dgm:spPr/>
    </dgm:pt>
    <dgm:pt modelId="{9D7695D0-12AE-49EC-B481-3669D9161E85}" type="pres">
      <dgm:prSet presAssocID="{CB378C98-5801-4BB4-BF0C-C72E4C9D0416}" presName="rootComposite1" presStyleCnt="0"/>
      <dgm:spPr/>
    </dgm:pt>
    <dgm:pt modelId="{2B4E8B27-1FAE-4BB5-8367-D610717DDA1E}" type="pres">
      <dgm:prSet presAssocID="{CB378C98-5801-4BB4-BF0C-C72E4C9D0416}" presName="rootText1" presStyleLbl="node0" presStyleIdx="0" presStyleCnt="1" custScaleY="252825" custLinFactNeighborX="-25671" custLinFactNeighborY="-58334">
        <dgm:presLayoutVars>
          <dgm:chPref val="3"/>
        </dgm:presLayoutVars>
      </dgm:prSet>
      <dgm:spPr/>
    </dgm:pt>
    <dgm:pt modelId="{620262CC-D49D-4609-9944-66AA0EBE6933}" type="pres">
      <dgm:prSet presAssocID="{CB378C98-5801-4BB4-BF0C-C72E4C9D0416}" presName="rootConnector1" presStyleLbl="node1" presStyleIdx="0" presStyleCnt="0"/>
      <dgm:spPr/>
    </dgm:pt>
    <dgm:pt modelId="{D221955F-DEC9-4338-B04A-E3917458B60C}" type="pres">
      <dgm:prSet presAssocID="{CB378C98-5801-4BB4-BF0C-C72E4C9D0416}" presName="hierChild2" presStyleCnt="0"/>
      <dgm:spPr/>
    </dgm:pt>
    <dgm:pt modelId="{60C5378B-3278-49F4-87D6-049C85BE4006}" type="pres">
      <dgm:prSet presAssocID="{1FA73F44-8CAD-400F-9BA3-B229071D223F}" presName="Name64" presStyleLbl="parChTrans1D2" presStyleIdx="0" presStyleCnt="2"/>
      <dgm:spPr/>
    </dgm:pt>
    <dgm:pt modelId="{DB6126FF-8FBE-4D53-8531-2F471AE14112}" type="pres">
      <dgm:prSet presAssocID="{9AE893F0-ED26-4C3E-9E6A-064FBB04B886}" presName="hierRoot2" presStyleCnt="0">
        <dgm:presLayoutVars>
          <dgm:hierBranch val="init"/>
        </dgm:presLayoutVars>
      </dgm:prSet>
      <dgm:spPr/>
    </dgm:pt>
    <dgm:pt modelId="{DC0B99F2-0AC1-4895-95C2-81B2DBBB17D3}" type="pres">
      <dgm:prSet presAssocID="{9AE893F0-ED26-4C3E-9E6A-064FBB04B886}" presName="rootComposite" presStyleCnt="0"/>
      <dgm:spPr/>
    </dgm:pt>
    <dgm:pt modelId="{A20B040E-C114-4F45-A171-82600D17FF43}" type="pres">
      <dgm:prSet presAssocID="{9AE893F0-ED26-4C3E-9E6A-064FBB04B886}" presName="rootText" presStyleLbl="node2" presStyleIdx="0" presStyleCnt="2" custScaleY="193805" custLinFactNeighborX="-16234" custLinFactNeighborY="-77913">
        <dgm:presLayoutVars>
          <dgm:chPref val="3"/>
        </dgm:presLayoutVars>
      </dgm:prSet>
      <dgm:spPr/>
    </dgm:pt>
    <dgm:pt modelId="{B305FC13-1C84-4575-AE75-C4E741721D59}" type="pres">
      <dgm:prSet presAssocID="{9AE893F0-ED26-4C3E-9E6A-064FBB04B886}" presName="rootConnector" presStyleLbl="node2" presStyleIdx="0" presStyleCnt="2"/>
      <dgm:spPr/>
    </dgm:pt>
    <dgm:pt modelId="{47DD8CF8-AF47-4930-95F9-A34EEB744EC4}" type="pres">
      <dgm:prSet presAssocID="{9AE893F0-ED26-4C3E-9E6A-064FBB04B886}" presName="hierChild4" presStyleCnt="0"/>
      <dgm:spPr/>
    </dgm:pt>
    <dgm:pt modelId="{29152B7E-31EB-49EC-A8E8-3988FB4521DC}" type="pres">
      <dgm:prSet presAssocID="{3AA12D9E-C195-4053-9D4A-DB4B11476BC9}" presName="Name64" presStyleLbl="parChTrans1D3" presStyleIdx="0" presStyleCnt="8"/>
      <dgm:spPr/>
    </dgm:pt>
    <dgm:pt modelId="{9F174E82-D1CD-4AC4-AAB0-F52C8EA1A2C2}" type="pres">
      <dgm:prSet presAssocID="{A889AA61-C905-49B0-BAFD-E5AA48CFF0DD}" presName="hierRoot2" presStyleCnt="0">
        <dgm:presLayoutVars>
          <dgm:hierBranch val="init"/>
        </dgm:presLayoutVars>
      </dgm:prSet>
      <dgm:spPr/>
    </dgm:pt>
    <dgm:pt modelId="{13CB1422-97EE-419E-ABF4-BBF150C9BF0C}" type="pres">
      <dgm:prSet presAssocID="{A889AA61-C905-49B0-BAFD-E5AA48CFF0DD}" presName="rootComposite" presStyleCnt="0"/>
      <dgm:spPr/>
    </dgm:pt>
    <dgm:pt modelId="{6FFA4BA3-F866-4D48-A4C6-950BCDBE5D36}" type="pres">
      <dgm:prSet presAssocID="{A889AA61-C905-49B0-BAFD-E5AA48CFF0DD}" presName="rootText" presStyleLbl="node3" presStyleIdx="0" presStyleCnt="8" custScaleX="170543">
        <dgm:presLayoutVars>
          <dgm:chPref val="3"/>
        </dgm:presLayoutVars>
      </dgm:prSet>
      <dgm:spPr/>
    </dgm:pt>
    <dgm:pt modelId="{2F76380A-F9DE-4B8B-84A4-B8740F66FCFB}" type="pres">
      <dgm:prSet presAssocID="{A889AA61-C905-49B0-BAFD-E5AA48CFF0DD}" presName="rootConnector" presStyleLbl="node3" presStyleIdx="0" presStyleCnt="8"/>
      <dgm:spPr/>
    </dgm:pt>
    <dgm:pt modelId="{17CB62D5-2482-48C3-ADC9-BF9E3BBD6691}" type="pres">
      <dgm:prSet presAssocID="{A889AA61-C905-49B0-BAFD-E5AA48CFF0DD}" presName="hierChild4" presStyleCnt="0"/>
      <dgm:spPr/>
    </dgm:pt>
    <dgm:pt modelId="{76BE5112-5C1A-4971-A9A5-648050CA051E}" type="pres">
      <dgm:prSet presAssocID="{A889AA61-C905-49B0-BAFD-E5AA48CFF0DD}" presName="hierChild5" presStyleCnt="0"/>
      <dgm:spPr/>
    </dgm:pt>
    <dgm:pt modelId="{39AFEF4F-1E2B-4FEB-8BDF-A37264B2F110}" type="pres">
      <dgm:prSet presAssocID="{B1BC6FB8-D750-461A-919C-CC118EE876A3}" presName="Name64" presStyleLbl="parChTrans1D3" presStyleIdx="1" presStyleCnt="8"/>
      <dgm:spPr/>
    </dgm:pt>
    <dgm:pt modelId="{F5B69263-2257-4939-9D43-846D1BFA9C61}" type="pres">
      <dgm:prSet presAssocID="{DFFDF4CD-96FD-4FC1-94F0-AC53F04581FA}" presName="hierRoot2" presStyleCnt="0">
        <dgm:presLayoutVars>
          <dgm:hierBranch val="init"/>
        </dgm:presLayoutVars>
      </dgm:prSet>
      <dgm:spPr/>
    </dgm:pt>
    <dgm:pt modelId="{CE10273B-A90E-43B5-825F-DA3E5ED60066}" type="pres">
      <dgm:prSet presAssocID="{DFFDF4CD-96FD-4FC1-94F0-AC53F04581FA}" presName="rootComposite" presStyleCnt="0"/>
      <dgm:spPr/>
    </dgm:pt>
    <dgm:pt modelId="{C2E45E21-FBB3-4E5F-B14F-924D5AAAA5C3}" type="pres">
      <dgm:prSet presAssocID="{DFFDF4CD-96FD-4FC1-94F0-AC53F04581FA}" presName="rootText" presStyleLbl="node3" presStyleIdx="1" presStyleCnt="8" custScaleX="169697">
        <dgm:presLayoutVars>
          <dgm:chPref val="3"/>
        </dgm:presLayoutVars>
      </dgm:prSet>
      <dgm:spPr/>
    </dgm:pt>
    <dgm:pt modelId="{C950E56D-6FBB-4581-A98B-EB6D9B2A9387}" type="pres">
      <dgm:prSet presAssocID="{DFFDF4CD-96FD-4FC1-94F0-AC53F04581FA}" presName="rootConnector" presStyleLbl="node3" presStyleIdx="1" presStyleCnt="8"/>
      <dgm:spPr/>
    </dgm:pt>
    <dgm:pt modelId="{82948BA6-B77C-4F36-9C08-C407ADDC1CB8}" type="pres">
      <dgm:prSet presAssocID="{DFFDF4CD-96FD-4FC1-94F0-AC53F04581FA}" presName="hierChild4" presStyleCnt="0"/>
      <dgm:spPr/>
    </dgm:pt>
    <dgm:pt modelId="{1AFAC598-49A2-444F-85E8-B780D34774AB}" type="pres">
      <dgm:prSet presAssocID="{DFFDF4CD-96FD-4FC1-94F0-AC53F04581FA}" presName="hierChild5" presStyleCnt="0"/>
      <dgm:spPr/>
    </dgm:pt>
    <dgm:pt modelId="{F0062540-34F1-4273-B146-951D917D8331}" type="pres">
      <dgm:prSet presAssocID="{21A6DB30-1486-48C2-96F1-AB53AE51BDBD}" presName="Name64" presStyleLbl="parChTrans1D3" presStyleIdx="2" presStyleCnt="8"/>
      <dgm:spPr/>
    </dgm:pt>
    <dgm:pt modelId="{A9A68AAE-BECA-47B9-B612-E1F274EA618D}" type="pres">
      <dgm:prSet presAssocID="{096D4F68-B1B9-440B-B3BE-AACC0165EB36}" presName="hierRoot2" presStyleCnt="0">
        <dgm:presLayoutVars>
          <dgm:hierBranch val="init"/>
        </dgm:presLayoutVars>
      </dgm:prSet>
      <dgm:spPr/>
    </dgm:pt>
    <dgm:pt modelId="{A9208D2D-B576-4785-94CA-99E843B5A077}" type="pres">
      <dgm:prSet presAssocID="{096D4F68-B1B9-440B-B3BE-AACC0165EB36}" presName="rootComposite" presStyleCnt="0"/>
      <dgm:spPr/>
    </dgm:pt>
    <dgm:pt modelId="{65E82B0F-A5DA-4435-B952-38B4C1A53EB5}" type="pres">
      <dgm:prSet presAssocID="{096D4F68-B1B9-440B-B3BE-AACC0165EB36}" presName="rootText" presStyleLbl="node3" presStyleIdx="2" presStyleCnt="8" custScaleX="180500">
        <dgm:presLayoutVars>
          <dgm:chPref val="3"/>
        </dgm:presLayoutVars>
      </dgm:prSet>
      <dgm:spPr/>
    </dgm:pt>
    <dgm:pt modelId="{64ACB912-219C-4126-B10D-0896558EB00F}" type="pres">
      <dgm:prSet presAssocID="{096D4F68-B1B9-440B-B3BE-AACC0165EB36}" presName="rootConnector" presStyleLbl="node3" presStyleIdx="2" presStyleCnt="8"/>
      <dgm:spPr/>
    </dgm:pt>
    <dgm:pt modelId="{B5E328EB-A6CF-4391-BA5A-DBAAA4907D61}" type="pres">
      <dgm:prSet presAssocID="{096D4F68-B1B9-440B-B3BE-AACC0165EB36}" presName="hierChild4" presStyleCnt="0"/>
      <dgm:spPr/>
    </dgm:pt>
    <dgm:pt modelId="{D1C59E8E-0F70-40D4-9031-7C0AD25131A4}" type="pres">
      <dgm:prSet presAssocID="{096D4F68-B1B9-440B-B3BE-AACC0165EB36}" presName="hierChild5" presStyleCnt="0"/>
      <dgm:spPr/>
    </dgm:pt>
    <dgm:pt modelId="{99E801BC-0838-4719-9AED-8137C4220E3A}" type="pres">
      <dgm:prSet presAssocID="{18E7919A-2EE4-46F8-A6F1-0DF9880D0511}" presName="Name64" presStyleLbl="parChTrans1D3" presStyleIdx="3" presStyleCnt="8"/>
      <dgm:spPr/>
    </dgm:pt>
    <dgm:pt modelId="{61419FFA-A726-4205-9DA8-FD81E17362CC}" type="pres">
      <dgm:prSet presAssocID="{144D1C1A-C180-4D16-979D-79F7AA50ABB1}" presName="hierRoot2" presStyleCnt="0">
        <dgm:presLayoutVars>
          <dgm:hierBranch val="init"/>
        </dgm:presLayoutVars>
      </dgm:prSet>
      <dgm:spPr/>
    </dgm:pt>
    <dgm:pt modelId="{766DADE8-7E72-4061-AB40-6444710CA97A}" type="pres">
      <dgm:prSet presAssocID="{144D1C1A-C180-4D16-979D-79F7AA50ABB1}" presName="rootComposite" presStyleCnt="0"/>
      <dgm:spPr/>
    </dgm:pt>
    <dgm:pt modelId="{65A444EF-0503-49F1-9445-A522FAB3426B}" type="pres">
      <dgm:prSet presAssocID="{144D1C1A-C180-4D16-979D-79F7AA50ABB1}" presName="rootText" presStyleLbl="node3" presStyleIdx="3" presStyleCnt="8" custScaleX="191303">
        <dgm:presLayoutVars>
          <dgm:chPref val="3"/>
        </dgm:presLayoutVars>
      </dgm:prSet>
      <dgm:spPr/>
    </dgm:pt>
    <dgm:pt modelId="{7FAF5174-633B-4A77-AEE3-DADF0FE3F127}" type="pres">
      <dgm:prSet presAssocID="{144D1C1A-C180-4D16-979D-79F7AA50ABB1}" presName="rootConnector" presStyleLbl="node3" presStyleIdx="3" presStyleCnt="8"/>
      <dgm:spPr/>
    </dgm:pt>
    <dgm:pt modelId="{7B078323-A96A-4954-BBFD-BF7D44D00C91}" type="pres">
      <dgm:prSet presAssocID="{144D1C1A-C180-4D16-979D-79F7AA50ABB1}" presName="hierChild4" presStyleCnt="0"/>
      <dgm:spPr/>
    </dgm:pt>
    <dgm:pt modelId="{6EE71D13-D9EB-44D7-BB95-64AA89B1FEE4}" type="pres">
      <dgm:prSet presAssocID="{144D1C1A-C180-4D16-979D-79F7AA50ABB1}" presName="hierChild5" presStyleCnt="0"/>
      <dgm:spPr/>
    </dgm:pt>
    <dgm:pt modelId="{D95B7ECD-B978-40DE-BBA4-53CF4F4A14F8}" type="pres">
      <dgm:prSet presAssocID="{AF3723B9-C265-4C2A-9DFA-9D7AC6C7F070}" presName="Name64" presStyleLbl="parChTrans1D3" presStyleIdx="4" presStyleCnt="8"/>
      <dgm:spPr/>
    </dgm:pt>
    <dgm:pt modelId="{DAF27C7F-6A66-4A4F-ADB0-D1221F5754EE}" type="pres">
      <dgm:prSet presAssocID="{4FE64699-8F51-4C84-9F24-4288E1A5A642}" presName="hierRoot2" presStyleCnt="0">
        <dgm:presLayoutVars>
          <dgm:hierBranch val="init"/>
        </dgm:presLayoutVars>
      </dgm:prSet>
      <dgm:spPr/>
    </dgm:pt>
    <dgm:pt modelId="{A5313BE4-5D60-495E-B9C4-03DE48CE4516}" type="pres">
      <dgm:prSet presAssocID="{4FE64699-8F51-4C84-9F24-4288E1A5A642}" presName="rootComposite" presStyleCnt="0"/>
      <dgm:spPr/>
    </dgm:pt>
    <dgm:pt modelId="{792819E1-5B23-41FC-BD40-EC2ECF4744A4}" type="pres">
      <dgm:prSet presAssocID="{4FE64699-8F51-4C84-9F24-4288E1A5A642}" presName="rootText" presStyleLbl="node3" presStyleIdx="4" presStyleCnt="8" custScaleX="190457">
        <dgm:presLayoutVars>
          <dgm:chPref val="3"/>
        </dgm:presLayoutVars>
      </dgm:prSet>
      <dgm:spPr/>
    </dgm:pt>
    <dgm:pt modelId="{21D4B76F-B977-43EE-B3C2-6F7F8137EA2E}" type="pres">
      <dgm:prSet presAssocID="{4FE64699-8F51-4C84-9F24-4288E1A5A642}" presName="rootConnector" presStyleLbl="node3" presStyleIdx="4" presStyleCnt="8"/>
      <dgm:spPr/>
    </dgm:pt>
    <dgm:pt modelId="{4B96F666-979D-498F-838A-E4E770D9F226}" type="pres">
      <dgm:prSet presAssocID="{4FE64699-8F51-4C84-9F24-4288E1A5A642}" presName="hierChild4" presStyleCnt="0"/>
      <dgm:spPr/>
    </dgm:pt>
    <dgm:pt modelId="{0675981A-69A2-4EEE-83D5-1E9C9E93B2BF}" type="pres">
      <dgm:prSet presAssocID="{4FE64699-8F51-4C84-9F24-4288E1A5A642}" presName="hierChild5" presStyleCnt="0"/>
      <dgm:spPr/>
    </dgm:pt>
    <dgm:pt modelId="{E1F9CFFD-91CD-4960-9869-BC98BA3E192C}" type="pres">
      <dgm:prSet presAssocID="{9AE893F0-ED26-4C3E-9E6A-064FBB04B886}" presName="hierChild5" presStyleCnt="0"/>
      <dgm:spPr/>
    </dgm:pt>
    <dgm:pt modelId="{E89347E3-321E-4E68-9499-9381FF542658}" type="pres">
      <dgm:prSet presAssocID="{F6099A27-9771-4E80-919D-122E777506E6}" presName="Name64" presStyleLbl="parChTrans1D2" presStyleIdx="1" presStyleCnt="2"/>
      <dgm:spPr/>
    </dgm:pt>
    <dgm:pt modelId="{77471248-A8F3-47AE-B276-EDD0EC827BE4}" type="pres">
      <dgm:prSet presAssocID="{80A2DEE5-B3D4-4767-B320-A98557E0E5DA}" presName="hierRoot2" presStyleCnt="0">
        <dgm:presLayoutVars>
          <dgm:hierBranch val="init"/>
        </dgm:presLayoutVars>
      </dgm:prSet>
      <dgm:spPr/>
    </dgm:pt>
    <dgm:pt modelId="{72696B6F-7410-4090-B046-88A5CF8693C4}" type="pres">
      <dgm:prSet presAssocID="{80A2DEE5-B3D4-4767-B320-A98557E0E5DA}" presName="rootComposite" presStyleCnt="0"/>
      <dgm:spPr/>
    </dgm:pt>
    <dgm:pt modelId="{E8A99722-81BD-46AD-94E3-F9CC922755E7}" type="pres">
      <dgm:prSet presAssocID="{80A2DEE5-B3D4-4767-B320-A98557E0E5DA}" presName="rootText" presStyleLbl="node2" presStyleIdx="1" presStyleCnt="2" custScaleY="197935" custLinFactNeighborX="-16234" custLinFactNeighborY="13116">
        <dgm:presLayoutVars>
          <dgm:chPref val="3"/>
        </dgm:presLayoutVars>
      </dgm:prSet>
      <dgm:spPr/>
    </dgm:pt>
    <dgm:pt modelId="{CADEC093-AD6F-4218-B7AA-8850F8539D78}" type="pres">
      <dgm:prSet presAssocID="{80A2DEE5-B3D4-4767-B320-A98557E0E5DA}" presName="rootConnector" presStyleLbl="node2" presStyleIdx="1" presStyleCnt="2"/>
      <dgm:spPr/>
    </dgm:pt>
    <dgm:pt modelId="{CE9ECE83-3398-4530-A5C1-DEF9290D38DE}" type="pres">
      <dgm:prSet presAssocID="{80A2DEE5-B3D4-4767-B320-A98557E0E5DA}" presName="hierChild4" presStyleCnt="0"/>
      <dgm:spPr/>
    </dgm:pt>
    <dgm:pt modelId="{A8FD7167-A96D-4B60-8DA5-459446C74696}" type="pres">
      <dgm:prSet presAssocID="{CB021730-2F99-438B-939B-A3FDC6F48D2D}" presName="Name64" presStyleLbl="parChTrans1D3" presStyleIdx="5" presStyleCnt="8"/>
      <dgm:spPr/>
    </dgm:pt>
    <dgm:pt modelId="{28E7443D-82CA-4C71-A400-F294B8B83343}" type="pres">
      <dgm:prSet presAssocID="{608A144B-625C-4BD0-A44B-7290981CA27B}" presName="hierRoot2" presStyleCnt="0">
        <dgm:presLayoutVars>
          <dgm:hierBranch val="init"/>
        </dgm:presLayoutVars>
      </dgm:prSet>
      <dgm:spPr/>
    </dgm:pt>
    <dgm:pt modelId="{8C72687E-171F-44C4-BCB1-93ABAF9ECC42}" type="pres">
      <dgm:prSet presAssocID="{608A144B-625C-4BD0-A44B-7290981CA27B}" presName="rootComposite" presStyleCnt="0"/>
      <dgm:spPr/>
    </dgm:pt>
    <dgm:pt modelId="{0522C665-B8AE-4315-8B83-61E682511209}" type="pres">
      <dgm:prSet presAssocID="{608A144B-625C-4BD0-A44B-7290981CA27B}" presName="rootText" presStyleLbl="node3" presStyleIdx="5" presStyleCnt="8" custScaleX="210370" custLinFactNeighborX="-1818" custLinFactNeighborY="2784">
        <dgm:presLayoutVars>
          <dgm:chPref val="3"/>
        </dgm:presLayoutVars>
      </dgm:prSet>
      <dgm:spPr/>
    </dgm:pt>
    <dgm:pt modelId="{230FB477-11A9-40F9-9362-FB111878B710}" type="pres">
      <dgm:prSet presAssocID="{608A144B-625C-4BD0-A44B-7290981CA27B}" presName="rootConnector" presStyleLbl="node3" presStyleIdx="5" presStyleCnt="8"/>
      <dgm:spPr/>
    </dgm:pt>
    <dgm:pt modelId="{89ECC2BA-1EFA-40E8-94D8-D3A8464A3F43}" type="pres">
      <dgm:prSet presAssocID="{608A144B-625C-4BD0-A44B-7290981CA27B}" presName="hierChild4" presStyleCnt="0"/>
      <dgm:spPr/>
    </dgm:pt>
    <dgm:pt modelId="{C98C3BB8-8087-45C2-9203-3AD5E401CFBF}" type="pres">
      <dgm:prSet presAssocID="{608A144B-625C-4BD0-A44B-7290981CA27B}" presName="hierChild5" presStyleCnt="0"/>
      <dgm:spPr/>
    </dgm:pt>
    <dgm:pt modelId="{E25FFEEC-C80A-40F5-8207-26A869FFB738}" type="pres">
      <dgm:prSet presAssocID="{26BF3A56-A0CE-4350-AC1F-234E3BCD91CF}" presName="Name64" presStyleLbl="parChTrans1D3" presStyleIdx="6" presStyleCnt="8"/>
      <dgm:spPr/>
    </dgm:pt>
    <dgm:pt modelId="{1DAFEEA6-C0BD-4FDA-9917-EF547EC8BECE}" type="pres">
      <dgm:prSet presAssocID="{6C641A08-1A54-41FB-8CA6-F567585682BD}" presName="hierRoot2" presStyleCnt="0">
        <dgm:presLayoutVars>
          <dgm:hierBranch val="init"/>
        </dgm:presLayoutVars>
      </dgm:prSet>
      <dgm:spPr/>
    </dgm:pt>
    <dgm:pt modelId="{34D8696A-5EAA-4F6F-ABE8-24A5E3C41ACE}" type="pres">
      <dgm:prSet presAssocID="{6C641A08-1A54-41FB-8CA6-F567585682BD}" presName="rootComposite" presStyleCnt="0"/>
      <dgm:spPr/>
    </dgm:pt>
    <dgm:pt modelId="{98F7860F-F2A0-4403-BF6A-84B426564122}" type="pres">
      <dgm:prSet presAssocID="{6C641A08-1A54-41FB-8CA6-F567585682BD}" presName="rootText" presStyleLbl="node3" presStyleIdx="6" presStyleCnt="8" custScaleX="211216" custLinFactNeighborX="8139" custLinFactNeighborY="8702">
        <dgm:presLayoutVars>
          <dgm:chPref val="3"/>
        </dgm:presLayoutVars>
      </dgm:prSet>
      <dgm:spPr/>
    </dgm:pt>
    <dgm:pt modelId="{83CD4413-CCD5-4733-B590-BB3DA5FC7F3A}" type="pres">
      <dgm:prSet presAssocID="{6C641A08-1A54-41FB-8CA6-F567585682BD}" presName="rootConnector" presStyleLbl="node3" presStyleIdx="6" presStyleCnt="8"/>
      <dgm:spPr/>
    </dgm:pt>
    <dgm:pt modelId="{637F67E8-902C-4718-B52F-93EBE15326FD}" type="pres">
      <dgm:prSet presAssocID="{6C641A08-1A54-41FB-8CA6-F567585682BD}" presName="hierChild4" presStyleCnt="0"/>
      <dgm:spPr/>
    </dgm:pt>
    <dgm:pt modelId="{51212585-CE20-4963-AC90-433738F90B9A}" type="pres">
      <dgm:prSet presAssocID="{6C641A08-1A54-41FB-8CA6-F567585682BD}" presName="hierChild5" presStyleCnt="0"/>
      <dgm:spPr/>
    </dgm:pt>
    <dgm:pt modelId="{AD522A43-66CB-4A17-B646-6CD72141EC16}" type="pres">
      <dgm:prSet presAssocID="{2D58F146-09A2-4944-A888-CA02A709245A}" presName="Name64" presStyleLbl="parChTrans1D3" presStyleIdx="7" presStyleCnt="8"/>
      <dgm:spPr/>
    </dgm:pt>
    <dgm:pt modelId="{6398E36F-0226-4FA8-8753-6BB2F4075E70}" type="pres">
      <dgm:prSet presAssocID="{98FDA92B-7514-47E8-9869-E780ACFFEA61}" presName="hierRoot2" presStyleCnt="0">
        <dgm:presLayoutVars>
          <dgm:hierBranch val="init"/>
        </dgm:presLayoutVars>
      </dgm:prSet>
      <dgm:spPr/>
    </dgm:pt>
    <dgm:pt modelId="{E8FE51B2-BF1F-4210-B2B6-861963C532BF}" type="pres">
      <dgm:prSet presAssocID="{98FDA92B-7514-47E8-9869-E780ACFFEA61}" presName="rootComposite" presStyleCnt="0"/>
      <dgm:spPr/>
    </dgm:pt>
    <dgm:pt modelId="{AB99EEAB-EB0C-4419-B4C8-0BE6BF78DAF4}" type="pres">
      <dgm:prSet presAssocID="{98FDA92B-7514-47E8-9869-E780ACFFEA61}" presName="rootText" presStyleLbl="node3" presStyleIdx="7" presStyleCnt="8" custScaleX="234045" custLinFactNeighborX="-1818" custLinFactNeighborY="-1702">
        <dgm:presLayoutVars>
          <dgm:chPref val="3"/>
        </dgm:presLayoutVars>
      </dgm:prSet>
      <dgm:spPr/>
    </dgm:pt>
    <dgm:pt modelId="{74F3B914-9AE5-4480-839A-E0547D211872}" type="pres">
      <dgm:prSet presAssocID="{98FDA92B-7514-47E8-9869-E780ACFFEA61}" presName="rootConnector" presStyleLbl="node3" presStyleIdx="7" presStyleCnt="8"/>
      <dgm:spPr/>
    </dgm:pt>
    <dgm:pt modelId="{7BE00DD9-7194-4635-B121-AC5D061127E8}" type="pres">
      <dgm:prSet presAssocID="{98FDA92B-7514-47E8-9869-E780ACFFEA61}" presName="hierChild4" presStyleCnt="0"/>
      <dgm:spPr/>
    </dgm:pt>
    <dgm:pt modelId="{47FD50EF-DDBA-4A09-B555-72F858D78FF0}" type="pres">
      <dgm:prSet presAssocID="{98FDA92B-7514-47E8-9869-E780ACFFEA61}" presName="hierChild5" presStyleCnt="0"/>
      <dgm:spPr/>
    </dgm:pt>
    <dgm:pt modelId="{82D950F4-4456-4632-95F6-DEA73161DB16}" type="pres">
      <dgm:prSet presAssocID="{80A2DEE5-B3D4-4767-B320-A98557E0E5DA}" presName="hierChild5" presStyleCnt="0"/>
      <dgm:spPr/>
    </dgm:pt>
    <dgm:pt modelId="{27D646D5-0B6A-4892-A437-C422F65B532C}" type="pres">
      <dgm:prSet presAssocID="{CB378C98-5801-4BB4-BF0C-C72E4C9D0416}" presName="hierChild3" presStyleCnt="0"/>
      <dgm:spPr/>
    </dgm:pt>
  </dgm:ptLst>
  <dgm:cxnLst>
    <dgm:cxn modelId="{77330509-80F4-4B69-B110-7E035F23F9A7}" type="presOf" srcId="{144D1C1A-C180-4D16-979D-79F7AA50ABB1}" destId="{7FAF5174-633B-4A77-AEE3-DADF0FE3F127}" srcOrd="1" destOrd="0" presId="urn:microsoft.com/office/officeart/2009/3/layout/HorizontalOrganizationChart"/>
    <dgm:cxn modelId="{92C2D60D-9EC9-454D-9692-C3C35BC9D0B9}" type="presOf" srcId="{98FDA92B-7514-47E8-9869-E780ACFFEA61}" destId="{74F3B914-9AE5-4480-839A-E0547D211872}" srcOrd="1" destOrd="0" presId="urn:microsoft.com/office/officeart/2009/3/layout/HorizontalOrganizationChart"/>
    <dgm:cxn modelId="{13DA3F12-00CF-4E96-8AAB-0F81C0867770}" type="presOf" srcId="{98FDA92B-7514-47E8-9869-E780ACFFEA61}" destId="{AB99EEAB-EB0C-4419-B4C8-0BE6BF78DAF4}" srcOrd="0" destOrd="0" presId="urn:microsoft.com/office/officeart/2009/3/layout/HorizontalOrganizationChart"/>
    <dgm:cxn modelId="{E4C70F14-AD3A-43B4-93BD-67411A611955}" type="presOf" srcId="{80A2DEE5-B3D4-4767-B320-A98557E0E5DA}" destId="{CADEC093-AD6F-4218-B7AA-8850F8539D78}" srcOrd="1" destOrd="0" presId="urn:microsoft.com/office/officeart/2009/3/layout/HorizontalOrganizationChart"/>
    <dgm:cxn modelId="{072C3C16-C24B-4B0A-97DB-06D4543062F5}" type="presOf" srcId="{4FE64699-8F51-4C84-9F24-4288E1A5A642}" destId="{21D4B76F-B977-43EE-B3C2-6F7F8137EA2E}" srcOrd="1" destOrd="0" presId="urn:microsoft.com/office/officeart/2009/3/layout/HorizontalOrganizationChart"/>
    <dgm:cxn modelId="{ABCB2117-02D6-44A6-8E89-B44B4E3DCC20}" type="presOf" srcId="{608A144B-625C-4BD0-A44B-7290981CA27B}" destId="{230FB477-11A9-40F9-9362-FB111878B710}" srcOrd="1" destOrd="0" presId="urn:microsoft.com/office/officeart/2009/3/layout/HorizontalOrganizationChart"/>
    <dgm:cxn modelId="{D8361A1F-8DFB-4772-9B13-0719BA1A59E5}" type="presOf" srcId="{9AE893F0-ED26-4C3E-9E6A-064FBB04B886}" destId="{B305FC13-1C84-4575-AE75-C4E741721D59}" srcOrd="1" destOrd="0" presId="urn:microsoft.com/office/officeart/2009/3/layout/HorizontalOrganizationChart"/>
    <dgm:cxn modelId="{5600D91F-7995-41F9-969B-1D84BDE6A5EE}" srcId="{9AE893F0-ED26-4C3E-9E6A-064FBB04B886}" destId="{096D4F68-B1B9-440B-B3BE-AACC0165EB36}" srcOrd="2" destOrd="0" parTransId="{21A6DB30-1486-48C2-96F1-AB53AE51BDBD}" sibTransId="{E6C7CEFD-2716-4D08-BA00-A9F8DC478461}"/>
    <dgm:cxn modelId="{5CD1F425-420F-4E9F-B28D-F5AC39A7F29A}" srcId="{CB378C98-5801-4BB4-BF0C-C72E4C9D0416}" destId="{80A2DEE5-B3D4-4767-B320-A98557E0E5DA}" srcOrd="1" destOrd="0" parTransId="{F6099A27-9771-4E80-919D-122E777506E6}" sibTransId="{90D64D3F-EA93-40E6-A3E7-53EF6F2BF07F}"/>
    <dgm:cxn modelId="{83F2442E-B6D4-4C66-8065-E0B43E64171A}" type="presOf" srcId="{6C641A08-1A54-41FB-8CA6-F567585682BD}" destId="{98F7860F-F2A0-4403-BF6A-84B426564122}" srcOrd="0" destOrd="0" presId="urn:microsoft.com/office/officeart/2009/3/layout/HorizontalOrganizationChart"/>
    <dgm:cxn modelId="{7052A431-A6CA-4460-8E3C-F06DA2FFBDBD}" srcId="{CB378C98-5801-4BB4-BF0C-C72E4C9D0416}" destId="{9AE893F0-ED26-4C3E-9E6A-064FBB04B886}" srcOrd="0" destOrd="0" parTransId="{1FA73F44-8CAD-400F-9BA3-B229071D223F}" sibTransId="{C01B98EA-D288-439E-8126-0904AE39657B}"/>
    <dgm:cxn modelId="{7B313A42-8992-4A6F-937C-8127A72CA8BE}" type="presOf" srcId="{4FE64699-8F51-4C84-9F24-4288E1A5A642}" destId="{792819E1-5B23-41FC-BD40-EC2ECF4744A4}" srcOrd="0" destOrd="0" presId="urn:microsoft.com/office/officeart/2009/3/layout/HorizontalOrganizationChart"/>
    <dgm:cxn modelId="{4F306343-14EE-45E0-8E40-CEB8BCC22017}" type="presOf" srcId="{CB021730-2F99-438B-939B-A3FDC6F48D2D}" destId="{A8FD7167-A96D-4B60-8DA5-459446C74696}" srcOrd="0" destOrd="0" presId="urn:microsoft.com/office/officeart/2009/3/layout/HorizontalOrganizationChart"/>
    <dgm:cxn modelId="{F9EE8E63-D068-4BB2-836E-F3F260A10C4B}" type="presOf" srcId="{9AE893F0-ED26-4C3E-9E6A-064FBB04B886}" destId="{A20B040E-C114-4F45-A171-82600D17FF43}" srcOrd="0" destOrd="0" presId="urn:microsoft.com/office/officeart/2009/3/layout/HorizontalOrganizationChart"/>
    <dgm:cxn modelId="{C38C5266-FF33-4A1F-AAC7-010801F9432F}" type="presOf" srcId="{B1BC6FB8-D750-461A-919C-CC118EE876A3}" destId="{39AFEF4F-1E2B-4FEB-8BDF-A37264B2F110}" srcOrd="0" destOrd="0" presId="urn:microsoft.com/office/officeart/2009/3/layout/HorizontalOrganizationChart"/>
    <dgm:cxn modelId="{9DC9196A-F93D-4B88-BD28-67D1F2C7E776}" srcId="{9AE893F0-ED26-4C3E-9E6A-064FBB04B886}" destId="{144D1C1A-C180-4D16-979D-79F7AA50ABB1}" srcOrd="3" destOrd="0" parTransId="{18E7919A-2EE4-46F8-A6F1-0DF9880D0511}" sibTransId="{35BE319A-8288-43AC-8D56-B5BB2E113531}"/>
    <dgm:cxn modelId="{3338034B-3E3F-4ECF-9BA7-6596764DD276}" type="presOf" srcId="{CB378C98-5801-4BB4-BF0C-C72E4C9D0416}" destId="{620262CC-D49D-4609-9944-66AA0EBE6933}" srcOrd="1" destOrd="0" presId="urn:microsoft.com/office/officeart/2009/3/layout/HorizontalOrganizationChart"/>
    <dgm:cxn modelId="{E144116C-49A2-4A01-98E6-D07A6B2E2214}" type="presOf" srcId="{26BF3A56-A0CE-4350-AC1F-234E3BCD91CF}" destId="{E25FFEEC-C80A-40F5-8207-26A869FFB738}" srcOrd="0" destOrd="0" presId="urn:microsoft.com/office/officeart/2009/3/layout/HorizontalOrganizationChart"/>
    <dgm:cxn modelId="{74E3766C-894A-4A88-AA3C-E1E571442BA3}" type="presOf" srcId="{CF285A49-11E9-46F7-BD0B-D155D89A7AAE}" destId="{24F1A7E6-D499-440B-906D-C95E88C15403}" srcOrd="0" destOrd="0" presId="urn:microsoft.com/office/officeart/2009/3/layout/HorizontalOrganizationChart"/>
    <dgm:cxn modelId="{FCC2B14D-E4C8-4DDC-AF94-241B49E44BA4}" srcId="{9AE893F0-ED26-4C3E-9E6A-064FBB04B886}" destId="{A889AA61-C905-49B0-BAFD-E5AA48CFF0DD}" srcOrd="0" destOrd="0" parTransId="{3AA12D9E-C195-4053-9D4A-DB4B11476BC9}" sibTransId="{FAB85FA2-6428-4BDB-BA9E-AD42E963D865}"/>
    <dgm:cxn modelId="{AA95EC6E-7180-4844-B9B4-FA1BCB4DAC69}" srcId="{80A2DEE5-B3D4-4767-B320-A98557E0E5DA}" destId="{608A144B-625C-4BD0-A44B-7290981CA27B}" srcOrd="0" destOrd="0" parTransId="{CB021730-2F99-438B-939B-A3FDC6F48D2D}" sibTransId="{2D023F85-C118-4FA4-9BFC-D97CAB419D74}"/>
    <dgm:cxn modelId="{4E0DD56F-02B0-4856-8D6D-824D82144623}" type="presOf" srcId="{3AA12D9E-C195-4053-9D4A-DB4B11476BC9}" destId="{29152B7E-31EB-49EC-A8E8-3988FB4521DC}" srcOrd="0" destOrd="0" presId="urn:microsoft.com/office/officeart/2009/3/layout/HorizontalOrganizationChart"/>
    <dgm:cxn modelId="{262FF550-0216-4712-9CA7-B0C971AA6577}" type="presOf" srcId="{18E7919A-2EE4-46F8-A6F1-0DF9880D0511}" destId="{99E801BC-0838-4719-9AED-8137C4220E3A}" srcOrd="0" destOrd="0" presId="urn:microsoft.com/office/officeart/2009/3/layout/HorizontalOrganizationChart"/>
    <dgm:cxn modelId="{707FC478-A016-43B3-9E23-9DB8B43F5C76}" type="presOf" srcId="{DFFDF4CD-96FD-4FC1-94F0-AC53F04581FA}" destId="{C2E45E21-FBB3-4E5F-B14F-924D5AAAA5C3}" srcOrd="0" destOrd="0" presId="urn:microsoft.com/office/officeart/2009/3/layout/HorizontalOrganizationChart"/>
    <dgm:cxn modelId="{FA8A4C7B-B301-4A0D-BD54-F54C92000A52}" srcId="{9AE893F0-ED26-4C3E-9E6A-064FBB04B886}" destId="{DFFDF4CD-96FD-4FC1-94F0-AC53F04581FA}" srcOrd="1" destOrd="0" parTransId="{B1BC6FB8-D750-461A-919C-CC118EE876A3}" sibTransId="{1AC4E80D-7671-472C-96E7-153228F08451}"/>
    <dgm:cxn modelId="{FEA32880-1D39-43B4-87A2-925704710464}" srcId="{80A2DEE5-B3D4-4767-B320-A98557E0E5DA}" destId="{6C641A08-1A54-41FB-8CA6-F567585682BD}" srcOrd="1" destOrd="0" parTransId="{26BF3A56-A0CE-4350-AC1F-234E3BCD91CF}" sibTransId="{A658F3BF-DDFE-48D2-83AF-5431646A4685}"/>
    <dgm:cxn modelId="{F8B77A81-4C69-4821-A3E1-F6F0A4AD8897}" type="presOf" srcId="{1FA73F44-8CAD-400F-9BA3-B229071D223F}" destId="{60C5378B-3278-49F4-87D6-049C85BE4006}" srcOrd="0" destOrd="0" presId="urn:microsoft.com/office/officeart/2009/3/layout/HorizontalOrganizationChart"/>
    <dgm:cxn modelId="{56474C82-AE18-4EC0-9429-3E73E33E5A7D}" type="presOf" srcId="{A889AA61-C905-49B0-BAFD-E5AA48CFF0DD}" destId="{6FFA4BA3-F866-4D48-A4C6-950BCDBE5D36}" srcOrd="0" destOrd="0" presId="urn:microsoft.com/office/officeart/2009/3/layout/HorizontalOrganizationChart"/>
    <dgm:cxn modelId="{AFA2DB85-7061-4F01-B392-A047DCE22C37}" type="presOf" srcId="{608A144B-625C-4BD0-A44B-7290981CA27B}" destId="{0522C665-B8AE-4315-8B83-61E682511209}" srcOrd="0" destOrd="0" presId="urn:microsoft.com/office/officeart/2009/3/layout/HorizontalOrganizationChart"/>
    <dgm:cxn modelId="{579E2790-C86B-4C77-B94A-654F5925155E}" type="presOf" srcId="{096D4F68-B1B9-440B-B3BE-AACC0165EB36}" destId="{65E82B0F-A5DA-4435-B952-38B4C1A53EB5}" srcOrd="0" destOrd="0" presId="urn:microsoft.com/office/officeart/2009/3/layout/HorizontalOrganizationChart"/>
    <dgm:cxn modelId="{9344B49D-55CE-4B6E-95E2-C5A69D922BA8}" type="presOf" srcId="{A889AA61-C905-49B0-BAFD-E5AA48CFF0DD}" destId="{2F76380A-F9DE-4B8B-84A4-B8740F66FCFB}" srcOrd="1" destOrd="0" presId="urn:microsoft.com/office/officeart/2009/3/layout/HorizontalOrganizationChart"/>
    <dgm:cxn modelId="{80B1A59E-9335-4818-8E13-FED5CFD9FC60}" type="presOf" srcId="{AF3723B9-C265-4C2A-9DFA-9D7AC6C7F070}" destId="{D95B7ECD-B978-40DE-BBA4-53CF4F4A14F8}" srcOrd="0" destOrd="0" presId="urn:microsoft.com/office/officeart/2009/3/layout/HorizontalOrganizationChart"/>
    <dgm:cxn modelId="{1C746FA6-2271-4636-ACCD-389A50F7E6E7}" type="presOf" srcId="{144D1C1A-C180-4D16-979D-79F7AA50ABB1}" destId="{65A444EF-0503-49F1-9445-A522FAB3426B}" srcOrd="0" destOrd="0" presId="urn:microsoft.com/office/officeart/2009/3/layout/HorizontalOrganizationChart"/>
    <dgm:cxn modelId="{964181A6-8B5B-4171-BE47-3FC9094D0599}" type="presOf" srcId="{21A6DB30-1486-48C2-96F1-AB53AE51BDBD}" destId="{F0062540-34F1-4273-B146-951D917D8331}" srcOrd="0" destOrd="0" presId="urn:microsoft.com/office/officeart/2009/3/layout/HorizontalOrganizationChart"/>
    <dgm:cxn modelId="{686A71A8-0968-4C4B-AC6D-B11C4CA256EB}" type="presOf" srcId="{6C641A08-1A54-41FB-8CA6-F567585682BD}" destId="{83CD4413-CCD5-4733-B590-BB3DA5FC7F3A}" srcOrd="1" destOrd="0" presId="urn:microsoft.com/office/officeart/2009/3/layout/HorizontalOrganizationChart"/>
    <dgm:cxn modelId="{F411D2AA-E0AB-42FE-9253-03407049634D}" type="presOf" srcId="{F6099A27-9771-4E80-919D-122E777506E6}" destId="{E89347E3-321E-4E68-9499-9381FF542658}" srcOrd="0" destOrd="0" presId="urn:microsoft.com/office/officeart/2009/3/layout/HorizontalOrganizationChart"/>
    <dgm:cxn modelId="{364BB8AB-D3BB-4679-8E51-FDD33ED3D57A}" type="presOf" srcId="{CB378C98-5801-4BB4-BF0C-C72E4C9D0416}" destId="{2B4E8B27-1FAE-4BB5-8367-D610717DDA1E}" srcOrd="0" destOrd="0" presId="urn:microsoft.com/office/officeart/2009/3/layout/HorizontalOrganizationChart"/>
    <dgm:cxn modelId="{253EF5AE-EE8E-450C-ACEC-EBE56DD670D1}" type="presOf" srcId="{096D4F68-B1B9-440B-B3BE-AACC0165EB36}" destId="{64ACB912-219C-4126-B10D-0896558EB00F}" srcOrd="1" destOrd="0" presId="urn:microsoft.com/office/officeart/2009/3/layout/HorizontalOrganizationChart"/>
    <dgm:cxn modelId="{C118D8C3-B016-4503-9B3A-F694CA9A2044}" type="presOf" srcId="{DFFDF4CD-96FD-4FC1-94F0-AC53F04581FA}" destId="{C950E56D-6FBB-4581-A98B-EB6D9B2A9387}" srcOrd="1" destOrd="0" presId="urn:microsoft.com/office/officeart/2009/3/layout/HorizontalOrganizationChart"/>
    <dgm:cxn modelId="{D5AA74CA-5B23-42B3-BFBE-A164E6D8DD3D}" srcId="{9AE893F0-ED26-4C3E-9E6A-064FBB04B886}" destId="{4FE64699-8F51-4C84-9F24-4288E1A5A642}" srcOrd="4" destOrd="0" parTransId="{AF3723B9-C265-4C2A-9DFA-9D7AC6C7F070}" sibTransId="{1A58E41A-DED6-4E2F-BC38-61B8E481338A}"/>
    <dgm:cxn modelId="{5AFC6FD7-D895-4FA3-858A-5211E258017C}" type="presOf" srcId="{2D58F146-09A2-4944-A888-CA02A709245A}" destId="{AD522A43-66CB-4A17-B646-6CD72141EC16}" srcOrd="0" destOrd="0" presId="urn:microsoft.com/office/officeart/2009/3/layout/HorizontalOrganizationChart"/>
    <dgm:cxn modelId="{214B8AE3-A03A-407A-9DD0-861257DA4C61}" srcId="{CF285A49-11E9-46F7-BD0B-D155D89A7AAE}" destId="{CB378C98-5801-4BB4-BF0C-C72E4C9D0416}" srcOrd="0" destOrd="0" parTransId="{F62038C9-D03A-44E1-90EF-C31511FFEDAC}" sibTransId="{D704348A-750A-4B7D-B119-3004C8554D5F}"/>
    <dgm:cxn modelId="{AC335AE5-C87C-4283-B552-D73CE36F8DC8}" type="presOf" srcId="{80A2DEE5-B3D4-4767-B320-A98557E0E5DA}" destId="{E8A99722-81BD-46AD-94E3-F9CC922755E7}" srcOrd="0" destOrd="0" presId="urn:microsoft.com/office/officeart/2009/3/layout/HorizontalOrganizationChart"/>
    <dgm:cxn modelId="{97C9DBFE-6638-4ADB-92E5-C501282E4064}" srcId="{80A2DEE5-B3D4-4767-B320-A98557E0E5DA}" destId="{98FDA92B-7514-47E8-9869-E780ACFFEA61}" srcOrd="2" destOrd="0" parTransId="{2D58F146-09A2-4944-A888-CA02A709245A}" sibTransId="{CA269D54-8BBB-4EE6-BE7F-E5244757A3A0}"/>
    <dgm:cxn modelId="{A7EC5F4A-551F-43C0-837E-23BCF9BFF190}" type="presParOf" srcId="{24F1A7E6-D499-440B-906D-C95E88C15403}" destId="{67D7CF74-E279-4663-8FDE-867AFB3853C6}" srcOrd="0" destOrd="0" presId="urn:microsoft.com/office/officeart/2009/3/layout/HorizontalOrganizationChart"/>
    <dgm:cxn modelId="{594E449D-2D78-4DD5-A8D6-A161A51ADBB0}" type="presParOf" srcId="{67D7CF74-E279-4663-8FDE-867AFB3853C6}" destId="{9D7695D0-12AE-49EC-B481-3669D9161E85}" srcOrd="0" destOrd="0" presId="urn:microsoft.com/office/officeart/2009/3/layout/HorizontalOrganizationChart"/>
    <dgm:cxn modelId="{4EB0B111-C416-4E23-96A8-83E54B3DB21E}" type="presParOf" srcId="{9D7695D0-12AE-49EC-B481-3669D9161E85}" destId="{2B4E8B27-1FAE-4BB5-8367-D610717DDA1E}" srcOrd="0" destOrd="0" presId="urn:microsoft.com/office/officeart/2009/3/layout/HorizontalOrganizationChart"/>
    <dgm:cxn modelId="{E970226D-E728-4AE3-8DCD-9A117F299458}" type="presParOf" srcId="{9D7695D0-12AE-49EC-B481-3669D9161E85}" destId="{620262CC-D49D-4609-9944-66AA0EBE6933}" srcOrd="1" destOrd="0" presId="urn:microsoft.com/office/officeart/2009/3/layout/HorizontalOrganizationChart"/>
    <dgm:cxn modelId="{E8CF534A-6B67-46CA-8704-ECED689DB13B}" type="presParOf" srcId="{67D7CF74-E279-4663-8FDE-867AFB3853C6}" destId="{D221955F-DEC9-4338-B04A-E3917458B60C}" srcOrd="1" destOrd="0" presId="urn:microsoft.com/office/officeart/2009/3/layout/HorizontalOrganizationChart"/>
    <dgm:cxn modelId="{DBA70586-69EB-47B7-B10C-25F632A70B0A}" type="presParOf" srcId="{D221955F-DEC9-4338-B04A-E3917458B60C}" destId="{60C5378B-3278-49F4-87D6-049C85BE4006}" srcOrd="0" destOrd="0" presId="urn:microsoft.com/office/officeart/2009/3/layout/HorizontalOrganizationChart"/>
    <dgm:cxn modelId="{E8383966-A017-4EE3-B882-4EFEDF9F70C7}" type="presParOf" srcId="{D221955F-DEC9-4338-B04A-E3917458B60C}" destId="{DB6126FF-8FBE-4D53-8531-2F471AE14112}" srcOrd="1" destOrd="0" presId="urn:microsoft.com/office/officeart/2009/3/layout/HorizontalOrganizationChart"/>
    <dgm:cxn modelId="{D2732A0B-961F-475A-9B61-EDBD2FDA47B6}" type="presParOf" srcId="{DB6126FF-8FBE-4D53-8531-2F471AE14112}" destId="{DC0B99F2-0AC1-4895-95C2-81B2DBBB17D3}" srcOrd="0" destOrd="0" presId="urn:microsoft.com/office/officeart/2009/3/layout/HorizontalOrganizationChart"/>
    <dgm:cxn modelId="{E991669C-78B8-4186-AFF2-394AD0A9CBBE}" type="presParOf" srcId="{DC0B99F2-0AC1-4895-95C2-81B2DBBB17D3}" destId="{A20B040E-C114-4F45-A171-82600D17FF43}" srcOrd="0" destOrd="0" presId="urn:microsoft.com/office/officeart/2009/3/layout/HorizontalOrganizationChart"/>
    <dgm:cxn modelId="{563CE1A0-2A8F-4240-9A4C-B561439B1502}" type="presParOf" srcId="{DC0B99F2-0AC1-4895-95C2-81B2DBBB17D3}" destId="{B305FC13-1C84-4575-AE75-C4E741721D59}" srcOrd="1" destOrd="0" presId="urn:microsoft.com/office/officeart/2009/3/layout/HorizontalOrganizationChart"/>
    <dgm:cxn modelId="{E3ECF987-3F58-4AF2-B510-A868A5392B9E}" type="presParOf" srcId="{DB6126FF-8FBE-4D53-8531-2F471AE14112}" destId="{47DD8CF8-AF47-4930-95F9-A34EEB744EC4}" srcOrd="1" destOrd="0" presId="urn:microsoft.com/office/officeart/2009/3/layout/HorizontalOrganizationChart"/>
    <dgm:cxn modelId="{D952B301-669D-4F67-8AB2-1F4B5789C79E}" type="presParOf" srcId="{47DD8CF8-AF47-4930-95F9-A34EEB744EC4}" destId="{29152B7E-31EB-49EC-A8E8-3988FB4521DC}" srcOrd="0" destOrd="0" presId="urn:microsoft.com/office/officeart/2009/3/layout/HorizontalOrganizationChart"/>
    <dgm:cxn modelId="{974AB40C-6473-4D43-9536-757CEBAB038C}" type="presParOf" srcId="{47DD8CF8-AF47-4930-95F9-A34EEB744EC4}" destId="{9F174E82-D1CD-4AC4-AAB0-F52C8EA1A2C2}" srcOrd="1" destOrd="0" presId="urn:microsoft.com/office/officeart/2009/3/layout/HorizontalOrganizationChart"/>
    <dgm:cxn modelId="{15B51C63-EB96-4B36-A768-240CAADF756C}" type="presParOf" srcId="{9F174E82-D1CD-4AC4-AAB0-F52C8EA1A2C2}" destId="{13CB1422-97EE-419E-ABF4-BBF150C9BF0C}" srcOrd="0" destOrd="0" presId="urn:microsoft.com/office/officeart/2009/3/layout/HorizontalOrganizationChart"/>
    <dgm:cxn modelId="{A7C3DC21-0BFE-43C9-A5D1-A407799B3189}" type="presParOf" srcId="{13CB1422-97EE-419E-ABF4-BBF150C9BF0C}" destId="{6FFA4BA3-F866-4D48-A4C6-950BCDBE5D36}" srcOrd="0" destOrd="0" presId="urn:microsoft.com/office/officeart/2009/3/layout/HorizontalOrganizationChart"/>
    <dgm:cxn modelId="{83F402B2-DD56-4D51-9CEF-79351DB3ADBE}" type="presParOf" srcId="{13CB1422-97EE-419E-ABF4-BBF150C9BF0C}" destId="{2F76380A-F9DE-4B8B-84A4-B8740F66FCFB}" srcOrd="1" destOrd="0" presId="urn:microsoft.com/office/officeart/2009/3/layout/HorizontalOrganizationChart"/>
    <dgm:cxn modelId="{0F8B17B7-178F-4509-B522-84C65711D376}" type="presParOf" srcId="{9F174E82-D1CD-4AC4-AAB0-F52C8EA1A2C2}" destId="{17CB62D5-2482-48C3-ADC9-BF9E3BBD6691}" srcOrd="1" destOrd="0" presId="urn:microsoft.com/office/officeart/2009/3/layout/HorizontalOrganizationChart"/>
    <dgm:cxn modelId="{5B3C1472-4749-40D2-9901-C504103A7F96}" type="presParOf" srcId="{9F174E82-D1CD-4AC4-AAB0-F52C8EA1A2C2}" destId="{76BE5112-5C1A-4971-A9A5-648050CA051E}" srcOrd="2" destOrd="0" presId="urn:microsoft.com/office/officeart/2009/3/layout/HorizontalOrganizationChart"/>
    <dgm:cxn modelId="{CAE5135E-A9C8-408A-BCD0-7E2A40AB3A42}" type="presParOf" srcId="{47DD8CF8-AF47-4930-95F9-A34EEB744EC4}" destId="{39AFEF4F-1E2B-4FEB-8BDF-A37264B2F110}" srcOrd="2" destOrd="0" presId="urn:microsoft.com/office/officeart/2009/3/layout/HorizontalOrganizationChart"/>
    <dgm:cxn modelId="{CEAF77D5-1F49-4983-941A-7BFFBEA7053A}" type="presParOf" srcId="{47DD8CF8-AF47-4930-95F9-A34EEB744EC4}" destId="{F5B69263-2257-4939-9D43-846D1BFA9C61}" srcOrd="3" destOrd="0" presId="urn:microsoft.com/office/officeart/2009/3/layout/HorizontalOrganizationChart"/>
    <dgm:cxn modelId="{71853D79-93CA-49BF-B042-FB7776C1F4D6}" type="presParOf" srcId="{F5B69263-2257-4939-9D43-846D1BFA9C61}" destId="{CE10273B-A90E-43B5-825F-DA3E5ED60066}" srcOrd="0" destOrd="0" presId="urn:microsoft.com/office/officeart/2009/3/layout/HorizontalOrganizationChart"/>
    <dgm:cxn modelId="{8E6E7C16-39CB-4A91-AB1A-B19C3800165D}" type="presParOf" srcId="{CE10273B-A90E-43B5-825F-DA3E5ED60066}" destId="{C2E45E21-FBB3-4E5F-B14F-924D5AAAA5C3}" srcOrd="0" destOrd="0" presId="urn:microsoft.com/office/officeart/2009/3/layout/HorizontalOrganizationChart"/>
    <dgm:cxn modelId="{7CBEB887-7688-490F-A1B7-62E6787A5D56}" type="presParOf" srcId="{CE10273B-A90E-43B5-825F-DA3E5ED60066}" destId="{C950E56D-6FBB-4581-A98B-EB6D9B2A9387}" srcOrd="1" destOrd="0" presId="urn:microsoft.com/office/officeart/2009/3/layout/HorizontalOrganizationChart"/>
    <dgm:cxn modelId="{FF29DE60-58ED-4F5B-A881-D89FC278D3CB}" type="presParOf" srcId="{F5B69263-2257-4939-9D43-846D1BFA9C61}" destId="{82948BA6-B77C-4F36-9C08-C407ADDC1CB8}" srcOrd="1" destOrd="0" presId="urn:microsoft.com/office/officeart/2009/3/layout/HorizontalOrganizationChart"/>
    <dgm:cxn modelId="{EBAC6788-5013-457E-92AA-E40501FF661C}" type="presParOf" srcId="{F5B69263-2257-4939-9D43-846D1BFA9C61}" destId="{1AFAC598-49A2-444F-85E8-B780D34774AB}" srcOrd="2" destOrd="0" presId="urn:microsoft.com/office/officeart/2009/3/layout/HorizontalOrganizationChart"/>
    <dgm:cxn modelId="{DC467B38-4CC7-4DCE-96BE-985EA1019FFF}" type="presParOf" srcId="{47DD8CF8-AF47-4930-95F9-A34EEB744EC4}" destId="{F0062540-34F1-4273-B146-951D917D8331}" srcOrd="4" destOrd="0" presId="urn:microsoft.com/office/officeart/2009/3/layout/HorizontalOrganizationChart"/>
    <dgm:cxn modelId="{9FDDC674-A9FD-40E8-B173-7B50F60AAD16}" type="presParOf" srcId="{47DD8CF8-AF47-4930-95F9-A34EEB744EC4}" destId="{A9A68AAE-BECA-47B9-B612-E1F274EA618D}" srcOrd="5" destOrd="0" presId="urn:microsoft.com/office/officeart/2009/3/layout/HorizontalOrganizationChart"/>
    <dgm:cxn modelId="{BFB8F2E2-E2D2-4311-B9C6-0FDAEEF207C6}" type="presParOf" srcId="{A9A68AAE-BECA-47B9-B612-E1F274EA618D}" destId="{A9208D2D-B576-4785-94CA-99E843B5A077}" srcOrd="0" destOrd="0" presId="urn:microsoft.com/office/officeart/2009/3/layout/HorizontalOrganizationChart"/>
    <dgm:cxn modelId="{391F6E33-5AF7-4228-AD23-19476E58F5E2}" type="presParOf" srcId="{A9208D2D-B576-4785-94CA-99E843B5A077}" destId="{65E82B0F-A5DA-4435-B952-38B4C1A53EB5}" srcOrd="0" destOrd="0" presId="urn:microsoft.com/office/officeart/2009/3/layout/HorizontalOrganizationChart"/>
    <dgm:cxn modelId="{AFD7572F-2067-4A81-A2D0-3F7F0C0E2715}" type="presParOf" srcId="{A9208D2D-B576-4785-94CA-99E843B5A077}" destId="{64ACB912-219C-4126-B10D-0896558EB00F}" srcOrd="1" destOrd="0" presId="urn:microsoft.com/office/officeart/2009/3/layout/HorizontalOrganizationChart"/>
    <dgm:cxn modelId="{BCC78EB7-6E8E-4701-A0F4-47F58A30504D}" type="presParOf" srcId="{A9A68AAE-BECA-47B9-B612-E1F274EA618D}" destId="{B5E328EB-A6CF-4391-BA5A-DBAAA4907D61}" srcOrd="1" destOrd="0" presId="urn:microsoft.com/office/officeart/2009/3/layout/HorizontalOrganizationChart"/>
    <dgm:cxn modelId="{45CA73CC-0880-4B0E-9C3C-D8FB9B2A28EF}" type="presParOf" srcId="{A9A68AAE-BECA-47B9-B612-E1F274EA618D}" destId="{D1C59E8E-0F70-40D4-9031-7C0AD25131A4}" srcOrd="2" destOrd="0" presId="urn:microsoft.com/office/officeart/2009/3/layout/HorizontalOrganizationChart"/>
    <dgm:cxn modelId="{C515BFC4-D6EB-47CD-A38F-E6FA2FDE129D}" type="presParOf" srcId="{47DD8CF8-AF47-4930-95F9-A34EEB744EC4}" destId="{99E801BC-0838-4719-9AED-8137C4220E3A}" srcOrd="6" destOrd="0" presId="urn:microsoft.com/office/officeart/2009/3/layout/HorizontalOrganizationChart"/>
    <dgm:cxn modelId="{0A52B159-4FE6-4813-814D-C19EA2A639C3}" type="presParOf" srcId="{47DD8CF8-AF47-4930-95F9-A34EEB744EC4}" destId="{61419FFA-A726-4205-9DA8-FD81E17362CC}" srcOrd="7" destOrd="0" presId="urn:microsoft.com/office/officeart/2009/3/layout/HorizontalOrganizationChart"/>
    <dgm:cxn modelId="{5C5A2ED6-1173-45CA-914A-45AF6D3CABFC}" type="presParOf" srcId="{61419FFA-A726-4205-9DA8-FD81E17362CC}" destId="{766DADE8-7E72-4061-AB40-6444710CA97A}" srcOrd="0" destOrd="0" presId="urn:microsoft.com/office/officeart/2009/3/layout/HorizontalOrganizationChart"/>
    <dgm:cxn modelId="{7BFC9080-97A5-4AFD-B5B6-75DEBDF66A94}" type="presParOf" srcId="{766DADE8-7E72-4061-AB40-6444710CA97A}" destId="{65A444EF-0503-49F1-9445-A522FAB3426B}" srcOrd="0" destOrd="0" presId="urn:microsoft.com/office/officeart/2009/3/layout/HorizontalOrganizationChart"/>
    <dgm:cxn modelId="{CF7A1BE6-326A-4CA7-A29A-F2513D34D0E3}" type="presParOf" srcId="{766DADE8-7E72-4061-AB40-6444710CA97A}" destId="{7FAF5174-633B-4A77-AEE3-DADF0FE3F127}" srcOrd="1" destOrd="0" presId="urn:microsoft.com/office/officeart/2009/3/layout/HorizontalOrganizationChart"/>
    <dgm:cxn modelId="{25AC56ED-F618-4404-A657-BD65425EEC80}" type="presParOf" srcId="{61419FFA-A726-4205-9DA8-FD81E17362CC}" destId="{7B078323-A96A-4954-BBFD-BF7D44D00C91}" srcOrd="1" destOrd="0" presId="urn:microsoft.com/office/officeart/2009/3/layout/HorizontalOrganizationChart"/>
    <dgm:cxn modelId="{69A1796A-69F6-4221-B661-8A982E0F1372}" type="presParOf" srcId="{61419FFA-A726-4205-9DA8-FD81E17362CC}" destId="{6EE71D13-D9EB-44D7-BB95-64AA89B1FEE4}" srcOrd="2" destOrd="0" presId="urn:microsoft.com/office/officeart/2009/3/layout/HorizontalOrganizationChart"/>
    <dgm:cxn modelId="{9C175FD9-889E-4876-8CFB-458FFFBCAE4C}" type="presParOf" srcId="{47DD8CF8-AF47-4930-95F9-A34EEB744EC4}" destId="{D95B7ECD-B978-40DE-BBA4-53CF4F4A14F8}" srcOrd="8" destOrd="0" presId="urn:microsoft.com/office/officeart/2009/3/layout/HorizontalOrganizationChart"/>
    <dgm:cxn modelId="{32C88E23-FF92-4C3D-9387-F1DB90EC86A3}" type="presParOf" srcId="{47DD8CF8-AF47-4930-95F9-A34EEB744EC4}" destId="{DAF27C7F-6A66-4A4F-ADB0-D1221F5754EE}" srcOrd="9" destOrd="0" presId="urn:microsoft.com/office/officeart/2009/3/layout/HorizontalOrganizationChart"/>
    <dgm:cxn modelId="{839CF074-9C60-4A63-9419-EC14FEE2EFA1}" type="presParOf" srcId="{DAF27C7F-6A66-4A4F-ADB0-D1221F5754EE}" destId="{A5313BE4-5D60-495E-B9C4-03DE48CE4516}" srcOrd="0" destOrd="0" presId="urn:microsoft.com/office/officeart/2009/3/layout/HorizontalOrganizationChart"/>
    <dgm:cxn modelId="{E3C5E548-7D51-4A9B-9506-561F6B9D81AD}" type="presParOf" srcId="{A5313BE4-5D60-495E-B9C4-03DE48CE4516}" destId="{792819E1-5B23-41FC-BD40-EC2ECF4744A4}" srcOrd="0" destOrd="0" presId="urn:microsoft.com/office/officeart/2009/3/layout/HorizontalOrganizationChart"/>
    <dgm:cxn modelId="{16D86631-B36F-428D-B00E-8242025B7FFD}" type="presParOf" srcId="{A5313BE4-5D60-495E-B9C4-03DE48CE4516}" destId="{21D4B76F-B977-43EE-B3C2-6F7F8137EA2E}" srcOrd="1" destOrd="0" presId="urn:microsoft.com/office/officeart/2009/3/layout/HorizontalOrganizationChart"/>
    <dgm:cxn modelId="{290BE0BA-7204-45C1-B123-03855058FAC8}" type="presParOf" srcId="{DAF27C7F-6A66-4A4F-ADB0-D1221F5754EE}" destId="{4B96F666-979D-498F-838A-E4E770D9F226}" srcOrd="1" destOrd="0" presId="urn:microsoft.com/office/officeart/2009/3/layout/HorizontalOrganizationChart"/>
    <dgm:cxn modelId="{9F9A551B-0458-427A-96B0-27CB1908B6D6}" type="presParOf" srcId="{DAF27C7F-6A66-4A4F-ADB0-D1221F5754EE}" destId="{0675981A-69A2-4EEE-83D5-1E9C9E93B2BF}" srcOrd="2" destOrd="0" presId="urn:microsoft.com/office/officeart/2009/3/layout/HorizontalOrganizationChart"/>
    <dgm:cxn modelId="{BAAED4DB-42D0-4AE2-A554-D9F939C41339}" type="presParOf" srcId="{DB6126FF-8FBE-4D53-8531-2F471AE14112}" destId="{E1F9CFFD-91CD-4960-9869-BC98BA3E192C}" srcOrd="2" destOrd="0" presId="urn:microsoft.com/office/officeart/2009/3/layout/HorizontalOrganizationChart"/>
    <dgm:cxn modelId="{A2D8221A-B0B8-4729-82EE-5FE1EC1A3FA3}" type="presParOf" srcId="{D221955F-DEC9-4338-B04A-E3917458B60C}" destId="{E89347E3-321E-4E68-9499-9381FF542658}" srcOrd="2" destOrd="0" presId="urn:microsoft.com/office/officeart/2009/3/layout/HorizontalOrganizationChart"/>
    <dgm:cxn modelId="{98FE6527-C0DC-4D6D-9BA5-D7D31148B676}" type="presParOf" srcId="{D221955F-DEC9-4338-B04A-E3917458B60C}" destId="{77471248-A8F3-47AE-B276-EDD0EC827BE4}" srcOrd="3" destOrd="0" presId="urn:microsoft.com/office/officeart/2009/3/layout/HorizontalOrganizationChart"/>
    <dgm:cxn modelId="{E775B885-8B78-4E37-8063-7A7046A9C8F0}" type="presParOf" srcId="{77471248-A8F3-47AE-B276-EDD0EC827BE4}" destId="{72696B6F-7410-4090-B046-88A5CF8693C4}" srcOrd="0" destOrd="0" presId="urn:microsoft.com/office/officeart/2009/3/layout/HorizontalOrganizationChart"/>
    <dgm:cxn modelId="{EEAB08FD-5790-4FE5-A625-ED3764EE20E1}" type="presParOf" srcId="{72696B6F-7410-4090-B046-88A5CF8693C4}" destId="{E8A99722-81BD-46AD-94E3-F9CC922755E7}" srcOrd="0" destOrd="0" presId="urn:microsoft.com/office/officeart/2009/3/layout/HorizontalOrganizationChart"/>
    <dgm:cxn modelId="{CAF0268E-E200-4BD9-B024-10C792DEECBE}" type="presParOf" srcId="{72696B6F-7410-4090-B046-88A5CF8693C4}" destId="{CADEC093-AD6F-4218-B7AA-8850F8539D78}" srcOrd="1" destOrd="0" presId="urn:microsoft.com/office/officeart/2009/3/layout/HorizontalOrganizationChart"/>
    <dgm:cxn modelId="{046D054E-B3C0-4FC9-A268-E700EB234BD1}" type="presParOf" srcId="{77471248-A8F3-47AE-B276-EDD0EC827BE4}" destId="{CE9ECE83-3398-4530-A5C1-DEF9290D38DE}" srcOrd="1" destOrd="0" presId="urn:microsoft.com/office/officeart/2009/3/layout/HorizontalOrganizationChart"/>
    <dgm:cxn modelId="{B5CC3504-BC2C-4CC8-B5AF-5ECCC44B2026}" type="presParOf" srcId="{CE9ECE83-3398-4530-A5C1-DEF9290D38DE}" destId="{A8FD7167-A96D-4B60-8DA5-459446C74696}" srcOrd="0" destOrd="0" presId="urn:microsoft.com/office/officeart/2009/3/layout/HorizontalOrganizationChart"/>
    <dgm:cxn modelId="{2B4909DF-B433-49A9-9391-642A63187F58}" type="presParOf" srcId="{CE9ECE83-3398-4530-A5C1-DEF9290D38DE}" destId="{28E7443D-82CA-4C71-A400-F294B8B83343}" srcOrd="1" destOrd="0" presId="urn:microsoft.com/office/officeart/2009/3/layout/HorizontalOrganizationChart"/>
    <dgm:cxn modelId="{762436B5-6060-4A3F-B691-809FCB2B65BE}" type="presParOf" srcId="{28E7443D-82CA-4C71-A400-F294B8B83343}" destId="{8C72687E-171F-44C4-BCB1-93ABAF9ECC42}" srcOrd="0" destOrd="0" presId="urn:microsoft.com/office/officeart/2009/3/layout/HorizontalOrganizationChart"/>
    <dgm:cxn modelId="{D6C2E679-360E-448A-8BF3-7315673D4BDB}" type="presParOf" srcId="{8C72687E-171F-44C4-BCB1-93ABAF9ECC42}" destId="{0522C665-B8AE-4315-8B83-61E682511209}" srcOrd="0" destOrd="0" presId="urn:microsoft.com/office/officeart/2009/3/layout/HorizontalOrganizationChart"/>
    <dgm:cxn modelId="{3F84E7F6-D8A0-4248-AB3E-92FD4F879D4C}" type="presParOf" srcId="{8C72687E-171F-44C4-BCB1-93ABAF9ECC42}" destId="{230FB477-11A9-40F9-9362-FB111878B710}" srcOrd="1" destOrd="0" presId="urn:microsoft.com/office/officeart/2009/3/layout/HorizontalOrganizationChart"/>
    <dgm:cxn modelId="{100C5440-245D-493C-BC69-437AD5A08857}" type="presParOf" srcId="{28E7443D-82CA-4C71-A400-F294B8B83343}" destId="{89ECC2BA-1EFA-40E8-94D8-D3A8464A3F43}" srcOrd="1" destOrd="0" presId="urn:microsoft.com/office/officeart/2009/3/layout/HorizontalOrganizationChart"/>
    <dgm:cxn modelId="{1A558585-1157-42FE-B97A-FB47C335A3AA}" type="presParOf" srcId="{28E7443D-82CA-4C71-A400-F294B8B83343}" destId="{C98C3BB8-8087-45C2-9203-3AD5E401CFBF}" srcOrd="2" destOrd="0" presId="urn:microsoft.com/office/officeart/2009/3/layout/HorizontalOrganizationChart"/>
    <dgm:cxn modelId="{28AC23AB-18D8-4703-9B9E-A5EDDAE8B628}" type="presParOf" srcId="{CE9ECE83-3398-4530-A5C1-DEF9290D38DE}" destId="{E25FFEEC-C80A-40F5-8207-26A869FFB738}" srcOrd="2" destOrd="0" presId="urn:microsoft.com/office/officeart/2009/3/layout/HorizontalOrganizationChart"/>
    <dgm:cxn modelId="{82A1820E-498B-460F-9501-EB21FEFFE3F0}" type="presParOf" srcId="{CE9ECE83-3398-4530-A5C1-DEF9290D38DE}" destId="{1DAFEEA6-C0BD-4FDA-9917-EF547EC8BECE}" srcOrd="3" destOrd="0" presId="urn:microsoft.com/office/officeart/2009/3/layout/HorizontalOrganizationChart"/>
    <dgm:cxn modelId="{7A64B110-8F09-472C-8AFE-937D88F8E654}" type="presParOf" srcId="{1DAFEEA6-C0BD-4FDA-9917-EF547EC8BECE}" destId="{34D8696A-5EAA-4F6F-ABE8-24A5E3C41ACE}" srcOrd="0" destOrd="0" presId="urn:microsoft.com/office/officeart/2009/3/layout/HorizontalOrganizationChart"/>
    <dgm:cxn modelId="{7D7ACA7A-D729-41B6-ADE1-FFCD03EA27AC}" type="presParOf" srcId="{34D8696A-5EAA-4F6F-ABE8-24A5E3C41ACE}" destId="{98F7860F-F2A0-4403-BF6A-84B426564122}" srcOrd="0" destOrd="0" presId="urn:microsoft.com/office/officeart/2009/3/layout/HorizontalOrganizationChart"/>
    <dgm:cxn modelId="{A6BF3224-693B-4664-8F43-0AB7FCB1CAFE}" type="presParOf" srcId="{34D8696A-5EAA-4F6F-ABE8-24A5E3C41ACE}" destId="{83CD4413-CCD5-4733-B590-BB3DA5FC7F3A}" srcOrd="1" destOrd="0" presId="urn:microsoft.com/office/officeart/2009/3/layout/HorizontalOrganizationChart"/>
    <dgm:cxn modelId="{13C75AE1-DBAD-49DE-A9DA-F65A0029EFB0}" type="presParOf" srcId="{1DAFEEA6-C0BD-4FDA-9917-EF547EC8BECE}" destId="{637F67E8-902C-4718-B52F-93EBE15326FD}" srcOrd="1" destOrd="0" presId="urn:microsoft.com/office/officeart/2009/3/layout/HorizontalOrganizationChart"/>
    <dgm:cxn modelId="{0FA70B1F-D744-463D-93BC-C88095763657}" type="presParOf" srcId="{1DAFEEA6-C0BD-4FDA-9917-EF547EC8BECE}" destId="{51212585-CE20-4963-AC90-433738F90B9A}" srcOrd="2" destOrd="0" presId="urn:microsoft.com/office/officeart/2009/3/layout/HorizontalOrganizationChart"/>
    <dgm:cxn modelId="{08F29DE4-BC4F-4B4F-BF83-71D77A32D722}" type="presParOf" srcId="{CE9ECE83-3398-4530-A5C1-DEF9290D38DE}" destId="{AD522A43-66CB-4A17-B646-6CD72141EC16}" srcOrd="4" destOrd="0" presId="urn:microsoft.com/office/officeart/2009/3/layout/HorizontalOrganizationChart"/>
    <dgm:cxn modelId="{7D2515B9-7D55-4518-A4B7-E72FDDAEC9B9}" type="presParOf" srcId="{CE9ECE83-3398-4530-A5C1-DEF9290D38DE}" destId="{6398E36F-0226-4FA8-8753-6BB2F4075E70}" srcOrd="5" destOrd="0" presId="urn:microsoft.com/office/officeart/2009/3/layout/HorizontalOrganizationChart"/>
    <dgm:cxn modelId="{1451BFAF-64DC-4D6B-A6CD-558A12E00912}" type="presParOf" srcId="{6398E36F-0226-4FA8-8753-6BB2F4075E70}" destId="{E8FE51B2-BF1F-4210-B2B6-861963C532BF}" srcOrd="0" destOrd="0" presId="urn:microsoft.com/office/officeart/2009/3/layout/HorizontalOrganizationChart"/>
    <dgm:cxn modelId="{44BEEE1C-1CD5-4164-94FB-CF73D08439A2}" type="presParOf" srcId="{E8FE51B2-BF1F-4210-B2B6-861963C532BF}" destId="{AB99EEAB-EB0C-4419-B4C8-0BE6BF78DAF4}" srcOrd="0" destOrd="0" presId="urn:microsoft.com/office/officeart/2009/3/layout/HorizontalOrganizationChart"/>
    <dgm:cxn modelId="{D6C8B5AF-3157-4DDE-A98F-F4BB9D7CE95B}" type="presParOf" srcId="{E8FE51B2-BF1F-4210-B2B6-861963C532BF}" destId="{74F3B914-9AE5-4480-839A-E0547D211872}" srcOrd="1" destOrd="0" presId="urn:microsoft.com/office/officeart/2009/3/layout/HorizontalOrganizationChart"/>
    <dgm:cxn modelId="{420EDF2F-B34F-4EB4-9155-B2182B7F4194}" type="presParOf" srcId="{6398E36F-0226-4FA8-8753-6BB2F4075E70}" destId="{7BE00DD9-7194-4635-B121-AC5D061127E8}" srcOrd="1" destOrd="0" presId="urn:microsoft.com/office/officeart/2009/3/layout/HorizontalOrganizationChart"/>
    <dgm:cxn modelId="{884B7298-7531-49AF-A6B5-6CAC229D8EDC}" type="presParOf" srcId="{6398E36F-0226-4FA8-8753-6BB2F4075E70}" destId="{47FD50EF-DDBA-4A09-B555-72F858D78FF0}" srcOrd="2" destOrd="0" presId="urn:microsoft.com/office/officeart/2009/3/layout/HorizontalOrganizationChart"/>
    <dgm:cxn modelId="{7FCB6E6A-656E-4C54-AE1B-0D08F5964EB3}" type="presParOf" srcId="{77471248-A8F3-47AE-B276-EDD0EC827BE4}" destId="{82D950F4-4456-4632-95F6-DEA73161DB16}" srcOrd="2" destOrd="0" presId="urn:microsoft.com/office/officeart/2009/3/layout/HorizontalOrganizationChart"/>
    <dgm:cxn modelId="{247FBB19-BA78-471C-B08D-2A7AD31B16B7}" type="presParOf" srcId="{67D7CF74-E279-4663-8FDE-867AFB3853C6}" destId="{27D646D5-0B6A-4892-A437-C422F65B532C}" srcOrd="2" destOrd="0" presId="urn:microsoft.com/office/officeart/2009/3/layout/HorizontalOrganizationChar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4BFC9B3D-D7DE-49DE-8D55-804846378A2B}" type="doc">
      <dgm:prSet loTypeId="urn:microsoft.com/office/officeart/2005/8/layout/venn1" loCatId="relationship" qsTypeId="urn:microsoft.com/office/officeart/2005/8/quickstyle/simple2" qsCatId="simple" csTypeId="urn:microsoft.com/office/officeart/2005/8/colors/colorful2" csCatId="colorful"/>
      <dgm:spPr/>
      <dgm:t>
        <a:bodyPr/>
        <a:lstStyle/>
        <a:p>
          <a:endParaRPr lang="en-IN"/>
        </a:p>
      </dgm:t>
    </dgm:pt>
    <dgm:pt modelId="{48B7C372-D563-431E-8B95-ABA27BA91867}">
      <dgm:prSet/>
      <dgm:spPr/>
      <dgm:t>
        <a:bodyPr/>
        <a:lstStyle/>
        <a:p>
          <a:pPr rtl="0"/>
          <a:r>
            <a:rPr lang="en-IN"/>
            <a:t>Decline of the current business</a:t>
          </a:r>
        </a:p>
      </dgm:t>
    </dgm:pt>
    <dgm:pt modelId="{36992138-7308-46EE-AC83-6F37378EBC62}" type="parTrans" cxnId="{800A5894-6405-44F6-95F0-C1170FF004F2}">
      <dgm:prSet/>
      <dgm:spPr/>
      <dgm:t>
        <a:bodyPr/>
        <a:lstStyle/>
        <a:p>
          <a:endParaRPr lang="en-IN"/>
        </a:p>
      </dgm:t>
    </dgm:pt>
    <dgm:pt modelId="{8C0053EC-39F6-487A-A91E-F89714187A09}" type="sibTrans" cxnId="{800A5894-6405-44F6-95F0-C1170FF004F2}">
      <dgm:prSet/>
      <dgm:spPr/>
      <dgm:t>
        <a:bodyPr/>
        <a:lstStyle/>
        <a:p>
          <a:endParaRPr lang="en-IN"/>
        </a:p>
      </dgm:t>
    </dgm:pt>
    <dgm:pt modelId="{094ACFC4-0D91-4F2B-8108-FA8DA4A9CBFF}">
      <dgm:prSet/>
      <dgm:spPr/>
      <dgm:t>
        <a:bodyPr/>
        <a:lstStyle/>
        <a:p>
          <a:pPr rtl="0"/>
          <a:r>
            <a:rPr lang="en-IN"/>
            <a:t>Additional opportunities</a:t>
          </a:r>
        </a:p>
      </dgm:t>
    </dgm:pt>
    <dgm:pt modelId="{5FE789D7-28F7-4436-972F-ED79F2FA15D2}" type="parTrans" cxnId="{3CE1011A-B8B5-440C-ACCF-482C4D1B54D4}">
      <dgm:prSet/>
      <dgm:spPr/>
      <dgm:t>
        <a:bodyPr/>
        <a:lstStyle/>
        <a:p>
          <a:endParaRPr lang="en-IN"/>
        </a:p>
      </dgm:t>
    </dgm:pt>
    <dgm:pt modelId="{2E6376AF-3471-43E1-B898-256B9FEC3969}" type="sibTrans" cxnId="{3CE1011A-B8B5-440C-ACCF-482C4D1B54D4}">
      <dgm:prSet/>
      <dgm:spPr/>
      <dgm:t>
        <a:bodyPr/>
        <a:lstStyle/>
        <a:p>
          <a:endParaRPr lang="en-IN"/>
        </a:p>
      </dgm:t>
    </dgm:pt>
    <dgm:pt modelId="{A83028AC-B006-4949-BF64-E0F790DCEA6A}">
      <dgm:prSet/>
      <dgm:spPr/>
      <dgm:t>
        <a:bodyPr/>
        <a:lstStyle/>
        <a:p>
          <a:pPr rtl="0"/>
          <a:r>
            <a:rPr lang="en-IN"/>
            <a:t>Risk minimization</a:t>
          </a:r>
        </a:p>
      </dgm:t>
    </dgm:pt>
    <dgm:pt modelId="{58016FA1-D474-4AF2-8A55-05DDE2480C8D}" type="parTrans" cxnId="{E5F532D6-F246-47EB-8B59-EBC6D11955EC}">
      <dgm:prSet/>
      <dgm:spPr/>
      <dgm:t>
        <a:bodyPr/>
        <a:lstStyle/>
        <a:p>
          <a:endParaRPr lang="en-IN"/>
        </a:p>
      </dgm:t>
    </dgm:pt>
    <dgm:pt modelId="{DE54296E-9A63-4D7F-8593-E36B64E59A5E}" type="sibTrans" cxnId="{E5F532D6-F246-47EB-8B59-EBC6D11955EC}">
      <dgm:prSet/>
      <dgm:spPr/>
      <dgm:t>
        <a:bodyPr/>
        <a:lstStyle/>
        <a:p>
          <a:endParaRPr lang="en-IN"/>
        </a:p>
      </dgm:t>
    </dgm:pt>
    <dgm:pt modelId="{59CBF09A-C416-4BD3-A0BD-5FA90A71D621}">
      <dgm:prSet/>
      <dgm:spPr/>
      <dgm:t>
        <a:bodyPr/>
        <a:lstStyle/>
        <a:p>
          <a:pPr rtl="0"/>
          <a:r>
            <a:rPr lang="en-IN"/>
            <a:t>Better utilization of resources</a:t>
          </a:r>
        </a:p>
      </dgm:t>
    </dgm:pt>
    <dgm:pt modelId="{DFF01AD7-FF69-4B8C-BD67-BDB3E3E7214F}" type="parTrans" cxnId="{34817CFF-686F-44B1-83BA-E51EFFACA56B}">
      <dgm:prSet/>
      <dgm:spPr/>
      <dgm:t>
        <a:bodyPr/>
        <a:lstStyle/>
        <a:p>
          <a:endParaRPr lang="en-IN"/>
        </a:p>
      </dgm:t>
    </dgm:pt>
    <dgm:pt modelId="{D4ADE27B-C706-4A58-9174-EF2239E90CDB}" type="sibTrans" cxnId="{34817CFF-686F-44B1-83BA-E51EFFACA56B}">
      <dgm:prSet/>
      <dgm:spPr/>
      <dgm:t>
        <a:bodyPr/>
        <a:lstStyle/>
        <a:p>
          <a:endParaRPr lang="en-IN"/>
        </a:p>
      </dgm:t>
    </dgm:pt>
    <dgm:pt modelId="{643936D6-F770-4035-87B6-5A27919C6C11}">
      <dgm:prSet/>
      <dgm:spPr/>
      <dgm:t>
        <a:bodyPr/>
        <a:lstStyle/>
        <a:p>
          <a:pPr rtl="0"/>
          <a:r>
            <a:rPr lang="en-IN"/>
            <a:t>Competitive strategy</a:t>
          </a:r>
        </a:p>
      </dgm:t>
    </dgm:pt>
    <dgm:pt modelId="{9AC146E8-4412-4C60-B4E0-2ACD14D4791B}" type="parTrans" cxnId="{51567D90-1B48-4227-91F8-3B73333C3228}">
      <dgm:prSet/>
      <dgm:spPr/>
      <dgm:t>
        <a:bodyPr/>
        <a:lstStyle/>
        <a:p>
          <a:endParaRPr lang="en-IN"/>
        </a:p>
      </dgm:t>
    </dgm:pt>
    <dgm:pt modelId="{AE03EECA-26C0-4D75-BAFE-2D7AF0F071EC}" type="sibTrans" cxnId="{51567D90-1B48-4227-91F8-3B73333C3228}">
      <dgm:prSet/>
      <dgm:spPr/>
      <dgm:t>
        <a:bodyPr/>
        <a:lstStyle/>
        <a:p>
          <a:endParaRPr lang="en-IN"/>
        </a:p>
      </dgm:t>
    </dgm:pt>
    <dgm:pt modelId="{EF094141-51B2-45D9-A695-721EC9A4858D}">
      <dgm:prSet/>
      <dgm:spPr/>
      <dgm:t>
        <a:bodyPr/>
        <a:lstStyle/>
        <a:p>
          <a:pPr rtl="0"/>
          <a:r>
            <a:rPr lang="en-IN"/>
            <a:t>Need related diversification</a:t>
          </a:r>
        </a:p>
      </dgm:t>
    </dgm:pt>
    <dgm:pt modelId="{3E223403-926C-469D-8796-9A2ECC7843ED}" type="parTrans" cxnId="{0CC5B2D0-2936-4CCF-97B1-0FFE8F4CB73F}">
      <dgm:prSet/>
      <dgm:spPr/>
      <dgm:t>
        <a:bodyPr/>
        <a:lstStyle/>
        <a:p>
          <a:endParaRPr lang="en-IN"/>
        </a:p>
      </dgm:t>
    </dgm:pt>
    <dgm:pt modelId="{3B520558-2317-4C5F-B4A5-99FB8E824C6D}" type="sibTrans" cxnId="{0CC5B2D0-2936-4CCF-97B1-0FFE8F4CB73F}">
      <dgm:prSet/>
      <dgm:spPr/>
      <dgm:t>
        <a:bodyPr/>
        <a:lstStyle/>
        <a:p>
          <a:endParaRPr lang="en-IN"/>
        </a:p>
      </dgm:t>
    </dgm:pt>
    <dgm:pt modelId="{8E567EA4-B87B-4197-AB3A-B20C7E8CA655}">
      <dgm:prSet/>
      <dgm:spPr/>
      <dgm:t>
        <a:bodyPr/>
        <a:lstStyle/>
        <a:p>
          <a:pPr rtl="0"/>
          <a:r>
            <a:rPr lang="en-IN"/>
            <a:t>Consolidation</a:t>
          </a:r>
        </a:p>
      </dgm:t>
    </dgm:pt>
    <dgm:pt modelId="{764CB330-496A-4650-B4C5-CFBAD9D4FB44}" type="parTrans" cxnId="{3EC68302-D8BF-4836-BD90-0F96576D0CD3}">
      <dgm:prSet/>
      <dgm:spPr/>
      <dgm:t>
        <a:bodyPr/>
        <a:lstStyle/>
        <a:p>
          <a:endParaRPr lang="en-IN"/>
        </a:p>
      </dgm:t>
    </dgm:pt>
    <dgm:pt modelId="{C0904B95-FA76-465B-B2BE-A7DF74D2C489}" type="sibTrans" cxnId="{3EC68302-D8BF-4836-BD90-0F96576D0CD3}">
      <dgm:prSet/>
      <dgm:spPr/>
      <dgm:t>
        <a:bodyPr/>
        <a:lstStyle/>
        <a:p>
          <a:endParaRPr lang="en-IN"/>
        </a:p>
      </dgm:t>
    </dgm:pt>
    <dgm:pt modelId="{48913D25-39C4-4C98-9A44-E7DEE24CEA52}">
      <dgm:prSet/>
      <dgm:spPr/>
      <dgm:t>
        <a:bodyPr/>
        <a:lstStyle/>
        <a:p>
          <a:endParaRPr lang="en-IN"/>
        </a:p>
      </dgm:t>
    </dgm:pt>
    <dgm:pt modelId="{98A2CF20-45F5-467F-B8D9-0CAA44AE99EA}" type="parTrans" cxnId="{6CE1A7DC-E97F-4FE2-AB75-25F8599B6C01}">
      <dgm:prSet/>
      <dgm:spPr/>
      <dgm:t>
        <a:bodyPr/>
        <a:lstStyle/>
        <a:p>
          <a:endParaRPr lang="en-IN"/>
        </a:p>
      </dgm:t>
    </dgm:pt>
    <dgm:pt modelId="{8AF88CE5-B870-41DE-BE67-CC93D87DEEAA}" type="sibTrans" cxnId="{6CE1A7DC-E97F-4FE2-AB75-25F8599B6C01}">
      <dgm:prSet/>
      <dgm:spPr/>
      <dgm:t>
        <a:bodyPr/>
        <a:lstStyle/>
        <a:p>
          <a:endParaRPr lang="en-IN"/>
        </a:p>
      </dgm:t>
    </dgm:pt>
    <dgm:pt modelId="{070AE0C1-07DB-4FBC-8324-D0AF2D0A96C9}" type="pres">
      <dgm:prSet presAssocID="{4BFC9B3D-D7DE-49DE-8D55-804846378A2B}" presName="compositeShape" presStyleCnt="0">
        <dgm:presLayoutVars>
          <dgm:chMax val="7"/>
          <dgm:dir/>
          <dgm:resizeHandles val="exact"/>
        </dgm:presLayoutVars>
      </dgm:prSet>
      <dgm:spPr/>
    </dgm:pt>
    <dgm:pt modelId="{E59CB451-CBD7-40D7-B9A7-B2C4618BF597}" type="pres">
      <dgm:prSet presAssocID="{48B7C372-D563-431E-8B95-ABA27BA91867}" presName="circ1" presStyleLbl="vennNode1" presStyleIdx="0" presStyleCnt="7"/>
      <dgm:spPr/>
    </dgm:pt>
    <dgm:pt modelId="{25ADA96F-1E1D-4903-93EC-C95F1F8D5478}" type="pres">
      <dgm:prSet presAssocID="{48B7C372-D563-431E-8B95-ABA27BA91867}" presName="circ1Tx" presStyleLbl="revTx" presStyleIdx="0" presStyleCnt="0">
        <dgm:presLayoutVars>
          <dgm:chMax val="0"/>
          <dgm:chPref val="0"/>
          <dgm:bulletEnabled val="1"/>
        </dgm:presLayoutVars>
      </dgm:prSet>
      <dgm:spPr/>
    </dgm:pt>
    <dgm:pt modelId="{6A8D611C-D7CC-4186-8B85-B6D41D03090E}" type="pres">
      <dgm:prSet presAssocID="{094ACFC4-0D91-4F2B-8108-FA8DA4A9CBFF}" presName="circ2" presStyleLbl="vennNode1" presStyleIdx="1" presStyleCnt="7"/>
      <dgm:spPr/>
    </dgm:pt>
    <dgm:pt modelId="{FEA42B8E-44AB-48F7-9591-F2C2859A9560}" type="pres">
      <dgm:prSet presAssocID="{094ACFC4-0D91-4F2B-8108-FA8DA4A9CBFF}" presName="circ2Tx" presStyleLbl="revTx" presStyleIdx="0" presStyleCnt="0">
        <dgm:presLayoutVars>
          <dgm:chMax val="0"/>
          <dgm:chPref val="0"/>
          <dgm:bulletEnabled val="1"/>
        </dgm:presLayoutVars>
      </dgm:prSet>
      <dgm:spPr/>
    </dgm:pt>
    <dgm:pt modelId="{AE9DECE3-17BF-4933-820E-45BAD0E1A7EF}" type="pres">
      <dgm:prSet presAssocID="{A83028AC-B006-4949-BF64-E0F790DCEA6A}" presName="circ3" presStyleLbl="vennNode1" presStyleIdx="2" presStyleCnt="7"/>
      <dgm:spPr/>
    </dgm:pt>
    <dgm:pt modelId="{FAED3FED-1E9F-4A48-B61D-9FBCCA31B2F7}" type="pres">
      <dgm:prSet presAssocID="{A83028AC-B006-4949-BF64-E0F790DCEA6A}" presName="circ3Tx" presStyleLbl="revTx" presStyleIdx="0" presStyleCnt="0">
        <dgm:presLayoutVars>
          <dgm:chMax val="0"/>
          <dgm:chPref val="0"/>
          <dgm:bulletEnabled val="1"/>
        </dgm:presLayoutVars>
      </dgm:prSet>
      <dgm:spPr/>
    </dgm:pt>
    <dgm:pt modelId="{32D95D94-A2F2-445D-B0DC-C634637B5FE5}" type="pres">
      <dgm:prSet presAssocID="{59CBF09A-C416-4BD3-A0BD-5FA90A71D621}" presName="circ4" presStyleLbl="vennNode1" presStyleIdx="3" presStyleCnt="7"/>
      <dgm:spPr/>
    </dgm:pt>
    <dgm:pt modelId="{3089D2C7-7FEF-4753-AE55-416447E73F84}" type="pres">
      <dgm:prSet presAssocID="{59CBF09A-C416-4BD3-A0BD-5FA90A71D621}" presName="circ4Tx" presStyleLbl="revTx" presStyleIdx="0" presStyleCnt="0">
        <dgm:presLayoutVars>
          <dgm:chMax val="0"/>
          <dgm:chPref val="0"/>
          <dgm:bulletEnabled val="1"/>
        </dgm:presLayoutVars>
      </dgm:prSet>
      <dgm:spPr/>
    </dgm:pt>
    <dgm:pt modelId="{46E56FB0-FC74-492A-B7D0-B7158C3E5862}" type="pres">
      <dgm:prSet presAssocID="{643936D6-F770-4035-87B6-5A27919C6C11}" presName="circ5" presStyleLbl="vennNode1" presStyleIdx="4" presStyleCnt="7"/>
      <dgm:spPr/>
    </dgm:pt>
    <dgm:pt modelId="{720604C8-AE59-4CEB-8A20-1E266F60A44C}" type="pres">
      <dgm:prSet presAssocID="{643936D6-F770-4035-87B6-5A27919C6C11}" presName="circ5Tx" presStyleLbl="revTx" presStyleIdx="0" presStyleCnt="0">
        <dgm:presLayoutVars>
          <dgm:chMax val="0"/>
          <dgm:chPref val="0"/>
          <dgm:bulletEnabled val="1"/>
        </dgm:presLayoutVars>
      </dgm:prSet>
      <dgm:spPr/>
    </dgm:pt>
    <dgm:pt modelId="{C754E82E-514B-4C69-B0D6-C71753CBD79A}" type="pres">
      <dgm:prSet presAssocID="{EF094141-51B2-45D9-A695-721EC9A4858D}" presName="circ6" presStyleLbl="vennNode1" presStyleIdx="5" presStyleCnt="7"/>
      <dgm:spPr/>
    </dgm:pt>
    <dgm:pt modelId="{A2F1D786-8CD5-4867-AAB8-C235C548D2A8}" type="pres">
      <dgm:prSet presAssocID="{EF094141-51B2-45D9-A695-721EC9A4858D}" presName="circ6Tx" presStyleLbl="revTx" presStyleIdx="0" presStyleCnt="0">
        <dgm:presLayoutVars>
          <dgm:chMax val="0"/>
          <dgm:chPref val="0"/>
          <dgm:bulletEnabled val="1"/>
        </dgm:presLayoutVars>
      </dgm:prSet>
      <dgm:spPr/>
    </dgm:pt>
    <dgm:pt modelId="{5524A651-1332-4602-9A75-1A3779B25F51}" type="pres">
      <dgm:prSet presAssocID="{8E567EA4-B87B-4197-AB3A-B20C7E8CA655}" presName="circ7" presStyleLbl="vennNode1" presStyleIdx="6" presStyleCnt="7"/>
      <dgm:spPr/>
    </dgm:pt>
    <dgm:pt modelId="{70ABB43A-E453-4B71-912B-241795386983}" type="pres">
      <dgm:prSet presAssocID="{8E567EA4-B87B-4197-AB3A-B20C7E8CA655}" presName="circ7Tx" presStyleLbl="revTx" presStyleIdx="0" presStyleCnt="0">
        <dgm:presLayoutVars>
          <dgm:chMax val="0"/>
          <dgm:chPref val="0"/>
          <dgm:bulletEnabled val="1"/>
        </dgm:presLayoutVars>
      </dgm:prSet>
      <dgm:spPr/>
    </dgm:pt>
  </dgm:ptLst>
  <dgm:cxnLst>
    <dgm:cxn modelId="{3EC68302-D8BF-4836-BD90-0F96576D0CD3}" srcId="{4BFC9B3D-D7DE-49DE-8D55-804846378A2B}" destId="{8E567EA4-B87B-4197-AB3A-B20C7E8CA655}" srcOrd="6" destOrd="0" parTransId="{764CB330-496A-4650-B4C5-CFBAD9D4FB44}" sibTransId="{C0904B95-FA76-465B-B2BE-A7DF74D2C489}"/>
    <dgm:cxn modelId="{3CE1011A-B8B5-440C-ACCF-482C4D1B54D4}" srcId="{4BFC9B3D-D7DE-49DE-8D55-804846378A2B}" destId="{094ACFC4-0D91-4F2B-8108-FA8DA4A9CBFF}" srcOrd="1" destOrd="0" parTransId="{5FE789D7-28F7-4436-972F-ED79F2FA15D2}" sibTransId="{2E6376AF-3471-43E1-B898-256B9FEC3969}"/>
    <dgm:cxn modelId="{3AA41A36-EFDC-4A95-A2CC-982FE4EFB5E7}" type="presOf" srcId="{4BFC9B3D-D7DE-49DE-8D55-804846378A2B}" destId="{070AE0C1-07DB-4FBC-8324-D0AF2D0A96C9}" srcOrd="0" destOrd="0" presId="urn:microsoft.com/office/officeart/2005/8/layout/venn1"/>
    <dgm:cxn modelId="{9DD73A62-5BDC-476A-8A7A-09261B0F1A5F}" type="presOf" srcId="{48B7C372-D563-431E-8B95-ABA27BA91867}" destId="{25ADA96F-1E1D-4903-93EC-C95F1F8D5478}" srcOrd="0" destOrd="0" presId="urn:microsoft.com/office/officeart/2005/8/layout/venn1"/>
    <dgm:cxn modelId="{C9C12D48-1374-4015-A1D8-BAF3166B4077}" type="presOf" srcId="{A83028AC-B006-4949-BF64-E0F790DCEA6A}" destId="{FAED3FED-1E9F-4A48-B61D-9FBCCA31B2F7}" srcOrd="0" destOrd="0" presId="urn:microsoft.com/office/officeart/2005/8/layout/venn1"/>
    <dgm:cxn modelId="{D00A9E49-2599-4151-94EB-B816E06F7B08}" type="presOf" srcId="{094ACFC4-0D91-4F2B-8108-FA8DA4A9CBFF}" destId="{FEA42B8E-44AB-48F7-9591-F2C2859A9560}" srcOrd="0" destOrd="0" presId="urn:microsoft.com/office/officeart/2005/8/layout/venn1"/>
    <dgm:cxn modelId="{21866F90-2348-4294-AD98-3B22F019F8CF}" type="presOf" srcId="{8E567EA4-B87B-4197-AB3A-B20C7E8CA655}" destId="{70ABB43A-E453-4B71-912B-241795386983}" srcOrd="0" destOrd="0" presId="urn:microsoft.com/office/officeart/2005/8/layout/venn1"/>
    <dgm:cxn modelId="{51567D90-1B48-4227-91F8-3B73333C3228}" srcId="{4BFC9B3D-D7DE-49DE-8D55-804846378A2B}" destId="{643936D6-F770-4035-87B6-5A27919C6C11}" srcOrd="4" destOrd="0" parTransId="{9AC146E8-4412-4C60-B4E0-2ACD14D4791B}" sibTransId="{AE03EECA-26C0-4D75-BAFE-2D7AF0F071EC}"/>
    <dgm:cxn modelId="{800A5894-6405-44F6-95F0-C1170FF004F2}" srcId="{4BFC9B3D-D7DE-49DE-8D55-804846378A2B}" destId="{48B7C372-D563-431E-8B95-ABA27BA91867}" srcOrd="0" destOrd="0" parTransId="{36992138-7308-46EE-AC83-6F37378EBC62}" sibTransId="{8C0053EC-39F6-487A-A91E-F89714187A09}"/>
    <dgm:cxn modelId="{AB2876C0-F2FB-494C-BD2A-4278E05DCF0B}" type="presOf" srcId="{EF094141-51B2-45D9-A695-721EC9A4858D}" destId="{A2F1D786-8CD5-4867-AAB8-C235C548D2A8}" srcOrd="0" destOrd="0" presId="urn:microsoft.com/office/officeart/2005/8/layout/venn1"/>
    <dgm:cxn modelId="{0CC5B2D0-2936-4CCF-97B1-0FFE8F4CB73F}" srcId="{4BFC9B3D-D7DE-49DE-8D55-804846378A2B}" destId="{EF094141-51B2-45D9-A695-721EC9A4858D}" srcOrd="5" destOrd="0" parTransId="{3E223403-926C-469D-8796-9A2ECC7843ED}" sibTransId="{3B520558-2317-4C5F-B4A5-99FB8E824C6D}"/>
    <dgm:cxn modelId="{9174FCD4-84AC-4882-9FEA-0D25A81C5D6F}" type="presOf" srcId="{643936D6-F770-4035-87B6-5A27919C6C11}" destId="{720604C8-AE59-4CEB-8A20-1E266F60A44C}" srcOrd="0" destOrd="0" presId="urn:microsoft.com/office/officeart/2005/8/layout/venn1"/>
    <dgm:cxn modelId="{E5F532D6-F246-47EB-8B59-EBC6D11955EC}" srcId="{4BFC9B3D-D7DE-49DE-8D55-804846378A2B}" destId="{A83028AC-B006-4949-BF64-E0F790DCEA6A}" srcOrd="2" destOrd="0" parTransId="{58016FA1-D474-4AF2-8A55-05DDE2480C8D}" sibTransId="{DE54296E-9A63-4D7F-8593-E36B64E59A5E}"/>
    <dgm:cxn modelId="{6CE1A7DC-E97F-4FE2-AB75-25F8599B6C01}" srcId="{4BFC9B3D-D7DE-49DE-8D55-804846378A2B}" destId="{48913D25-39C4-4C98-9A44-E7DEE24CEA52}" srcOrd="7" destOrd="0" parTransId="{98A2CF20-45F5-467F-B8D9-0CAA44AE99EA}" sibTransId="{8AF88CE5-B870-41DE-BE67-CC93D87DEEAA}"/>
    <dgm:cxn modelId="{D416FFEE-45E1-401A-936A-959F2C8B2E20}" type="presOf" srcId="{59CBF09A-C416-4BD3-A0BD-5FA90A71D621}" destId="{3089D2C7-7FEF-4753-AE55-416447E73F84}" srcOrd="0" destOrd="0" presId="urn:microsoft.com/office/officeart/2005/8/layout/venn1"/>
    <dgm:cxn modelId="{34817CFF-686F-44B1-83BA-E51EFFACA56B}" srcId="{4BFC9B3D-D7DE-49DE-8D55-804846378A2B}" destId="{59CBF09A-C416-4BD3-A0BD-5FA90A71D621}" srcOrd="3" destOrd="0" parTransId="{DFF01AD7-FF69-4B8C-BD67-BDB3E3E7214F}" sibTransId="{D4ADE27B-C706-4A58-9174-EF2239E90CDB}"/>
    <dgm:cxn modelId="{FA950AC8-A6D7-468E-834F-A07A9C27C351}" type="presParOf" srcId="{070AE0C1-07DB-4FBC-8324-D0AF2D0A96C9}" destId="{E59CB451-CBD7-40D7-B9A7-B2C4618BF597}" srcOrd="0" destOrd="0" presId="urn:microsoft.com/office/officeart/2005/8/layout/venn1"/>
    <dgm:cxn modelId="{3D9940A6-6727-47B9-AEE9-B97A7FF47C89}" type="presParOf" srcId="{070AE0C1-07DB-4FBC-8324-D0AF2D0A96C9}" destId="{25ADA96F-1E1D-4903-93EC-C95F1F8D5478}" srcOrd="1" destOrd="0" presId="urn:microsoft.com/office/officeart/2005/8/layout/venn1"/>
    <dgm:cxn modelId="{BD57173A-3528-41E1-A93E-5F07D254E045}" type="presParOf" srcId="{070AE0C1-07DB-4FBC-8324-D0AF2D0A96C9}" destId="{6A8D611C-D7CC-4186-8B85-B6D41D03090E}" srcOrd="2" destOrd="0" presId="urn:microsoft.com/office/officeart/2005/8/layout/venn1"/>
    <dgm:cxn modelId="{82DFB7A7-6B6B-48C8-8175-189355591218}" type="presParOf" srcId="{070AE0C1-07DB-4FBC-8324-D0AF2D0A96C9}" destId="{FEA42B8E-44AB-48F7-9591-F2C2859A9560}" srcOrd="3" destOrd="0" presId="urn:microsoft.com/office/officeart/2005/8/layout/venn1"/>
    <dgm:cxn modelId="{00DEF7C1-7CA4-4AE6-9416-7942B7DD0797}" type="presParOf" srcId="{070AE0C1-07DB-4FBC-8324-D0AF2D0A96C9}" destId="{AE9DECE3-17BF-4933-820E-45BAD0E1A7EF}" srcOrd="4" destOrd="0" presId="urn:microsoft.com/office/officeart/2005/8/layout/venn1"/>
    <dgm:cxn modelId="{EDA1695A-DA76-4AEF-BCD2-9CF90C07910B}" type="presParOf" srcId="{070AE0C1-07DB-4FBC-8324-D0AF2D0A96C9}" destId="{FAED3FED-1E9F-4A48-B61D-9FBCCA31B2F7}" srcOrd="5" destOrd="0" presId="urn:microsoft.com/office/officeart/2005/8/layout/venn1"/>
    <dgm:cxn modelId="{4831EC59-9FD8-4BD9-A88A-1D511811DAC2}" type="presParOf" srcId="{070AE0C1-07DB-4FBC-8324-D0AF2D0A96C9}" destId="{32D95D94-A2F2-445D-B0DC-C634637B5FE5}" srcOrd="6" destOrd="0" presId="urn:microsoft.com/office/officeart/2005/8/layout/venn1"/>
    <dgm:cxn modelId="{2AD79B1E-0308-4992-AB2F-BFFE555128ED}" type="presParOf" srcId="{070AE0C1-07DB-4FBC-8324-D0AF2D0A96C9}" destId="{3089D2C7-7FEF-4753-AE55-416447E73F84}" srcOrd="7" destOrd="0" presId="urn:microsoft.com/office/officeart/2005/8/layout/venn1"/>
    <dgm:cxn modelId="{EDD47C10-EEFD-41FE-BFB7-D0C5BAAD13CC}" type="presParOf" srcId="{070AE0C1-07DB-4FBC-8324-D0AF2D0A96C9}" destId="{46E56FB0-FC74-492A-B7D0-B7158C3E5862}" srcOrd="8" destOrd="0" presId="urn:microsoft.com/office/officeart/2005/8/layout/venn1"/>
    <dgm:cxn modelId="{DC66FEFA-D951-4D92-88BC-C2B0420E6445}" type="presParOf" srcId="{070AE0C1-07DB-4FBC-8324-D0AF2D0A96C9}" destId="{720604C8-AE59-4CEB-8A20-1E266F60A44C}" srcOrd="9" destOrd="0" presId="urn:microsoft.com/office/officeart/2005/8/layout/venn1"/>
    <dgm:cxn modelId="{DF7A14F9-6E7A-4025-87C7-B608564A35C2}" type="presParOf" srcId="{070AE0C1-07DB-4FBC-8324-D0AF2D0A96C9}" destId="{C754E82E-514B-4C69-B0D6-C71753CBD79A}" srcOrd="10" destOrd="0" presId="urn:microsoft.com/office/officeart/2005/8/layout/venn1"/>
    <dgm:cxn modelId="{72F1AD11-8B1A-40F6-AA82-66B7D90EE5DF}" type="presParOf" srcId="{070AE0C1-07DB-4FBC-8324-D0AF2D0A96C9}" destId="{A2F1D786-8CD5-4867-AAB8-C235C548D2A8}" srcOrd="11" destOrd="0" presId="urn:microsoft.com/office/officeart/2005/8/layout/venn1"/>
    <dgm:cxn modelId="{B3EDABA5-5E54-4ECF-AC6A-A9559C3400FC}" type="presParOf" srcId="{070AE0C1-07DB-4FBC-8324-D0AF2D0A96C9}" destId="{5524A651-1332-4602-9A75-1A3779B25F51}" srcOrd="12" destOrd="0" presId="urn:microsoft.com/office/officeart/2005/8/layout/venn1"/>
    <dgm:cxn modelId="{DA44ECC6-3E23-48E1-B16C-110280579236}" type="presParOf" srcId="{070AE0C1-07DB-4FBC-8324-D0AF2D0A96C9}" destId="{70ABB43A-E453-4B71-912B-241795386983}" srcOrd="13"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E63FB9A6-167C-4C40-B326-AD1CE7A4553E}" type="doc">
      <dgm:prSet loTypeId="urn:microsoft.com/office/officeart/2008/layout/VerticalCircleList" loCatId="list" qsTypeId="urn:microsoft.com/office/officeart/2005/8/quickstyle/3d3" qsCatId="3D" csTypeId="urn:microsoft.com/office/officeart/2005/8/colors/accent1_3" csCatId="accent1" phldr="1"/>
      <dgm:spPr/>
      <dgm:t>
        <a:bodyPr/>
        <a:lstStyle/>
        <a:p>
          <a:endParaRPr lang="en-IN"/>
        </a:p>
      </dgm:t>
    </dgm:pt>
    <dgm:pt modelId="{751F27AD-78FB-4B40-AF31-B275FF06B04D}">
      <dgm:prSet/>
      <dgm:spPr/>
      <dgm:t>
        <a:bodyPr/>
        <a:lstStyle/>
        <a:p>
          <a:pPr rtl="0"/>
          <a:r>
            <a:rPr lang="en-IN"/>
            <a:t>International strategy</a:t>
          </a:r>
        </a:p>
      </dgm:t>
    </dgm:pt>
    <dgm:pt modelId="{1152602C-B681-4FEE-9AF7-550D43874504}" type="parTrans" cxnId="{2DEA8948-EAB0-4123-817B-24BA88D59E3C}">
      <dgm:prSet/>
      <dgm:spPr/>
      <dgm:t>
        <a:bodyPr/>
        <a:lstStyle/>
        <a:p>
          <a:endParaRPr lang="en-IN"/>
        </a:p>
      </dgm:t>
    </dgm:pt>
    <dgm:pt modelId="{ED6C5FC3-D51E-47F7-BEFA-352DC7460F4C}" type="sibTrans" cxnId="{2DEA8948-EAB0-4123-817B-24BA88D59E3C}">
      <dgm:prSet/>
      <dgm:spPr/>
      <dgm:t>
        <a:bodyPr/>
        <a:lstStyle/>
        <a:p>
          <a:endParaRPr lang="en-IN"/>
        </a:p>
      </dgm:t>
    </dgm:pt>
    <dgm:pt modelId="{BC67C5C1-9405-479E-AF22-6F6779E5CB18}">
      <dgm:prSet/>
      <dgm:spPr/>
      <dgm:t>
        <a:bodyPr/>
        <a:lstStyle/>
        <a:p>
          <a:pPr rtl="0"/>
          <a:r>
            <a:rPr lang="en-IN"/>
            <a:t>Multi domestic strategy</a:t>
          </a:r>
        </a:p>
      </dgm:t>
    </dgm:pt>
    <dgm:pt modelId="{BE1374C0-F394-41CA-BE07-755F4400983F}" type="parTrans" cxnId="{288051B3-C5E4-45CE-AC10-A9C396089646}">
      <dgm:prSet/>
      <dgm:spPr/>
      <dgm:t>
        <a:bodyPr/>
        <a:lstStyle/>
        <a:p>
          <a:endParaRPr lang="en-IN"/>
        </a:p>
      </dgm:t>
    </dgm:pt>
    <dgm:pt modelId="{5ABCFA78-88B3-4E99-B4ED-71759B0A2B93}" type="sibTrans" cxnId="{288051B3-C5E4-45CE-AC10-A9C396089646}">
      <dgm:prSet/>
      <dgm:spPr/>
      <dgm:t>
        <a:bodyPr/>
        <a:lstStyle/>
        <a:p>
          <a:endParaRPr lang="en-IN"/>
        </a:p>
      </dgm:t>
    </dgm:pt>
    <dgm:pt modelId="{6AF557A2-FE2B-453F-B3E3-7330BAC65C34}">
      <dgm:prSet/>
      <dgm:spPr/>
      <dgm:t>
        <a:bodyPr/>
        <a:lstStyle/>
        <a:p>
          <a:pPr rtl="0"/>
          <a:r>
            <a:rPr lang="en-IN" dirty="0"/>
            <a:t>Global strategy</a:t>
          </a:r>
        </a:p>
      </dgm:t>
    </dgm:pt>
    <dgm:pt modelId="{541EF3E0-3A9B-47B3-BB50-3B760C8AA9C9}" type="parTrans" cxnId="{59D80C1D-A1D6-4A02-9C4A-81A29A10BBC3}">
      <dgm:prSet/>
      <dgm:spPr/>
      <dgm:t>
        <a:bodyPr/>
        <a:lstStyle/>
        <a:p>
          <a:endParaRPr lang="en-IN"/>
        </a:p>
      </dgm:t>
    </dgm:pt>
    <dgm:pt modelId="{46525AD4-EB51-4B6B-A7C9-950CD502DDD0}" type="sibTrans" cxnId="{59D80C1D-A1D6-4A02-9C4A-81A29A10BBC3}">
      <dgm:prSet/>
      <dgm:spPr/>
      <dgm:t>
        <a:bodyPr/>
        <a:lstStyle/>
        <a:p>
          <a:endParaRPr lang="en-IN"/>
        </a:p>
      </dgm:t>
    </dgm:pt>
    <dgm:pt modelId="{7803A345-A6BC-4441-BE63-AC84066CB5DC}">
      <dgm:prSet/>
      <dgm:spPr/>
      <dgm:t>
        <a:bodyPr/>
        <a:lstStyle/>
        <a:p>
          <a:pPr rtl="0"/>
          <a:r>
            <a:rPr lang="en-IN"/>
            <a:t>Transactional strategy</a:t>
          </a:r>
        </a:p>
      </dgm:t>
    </dgm:pt>
    <dgm:pt modelId="{40B65715-F030-42E8-935D-87989C4AB25E}" type="parTrans" cxnId="{2D15F100-5680-4151-9A28-2AD75CD2C746}">
      <dgm:prSet/>
      <dgm:spPr/>
      <dgm:t>
        <a:bodyPr/>
        <a:lstStyle/>
        <a:p>
          <a:endParaRPr lang="en-IN"/>
        </a:p>
      </dgm:t>
    </dgm:pt>
    <dgm:pt modelId="{EEE354F1-D7B4-46AF-B049-0C78C8EBFF11}" type="sibTrans" cxnId="{2D15F100-5680-4151-9A28-2AD75CD2C746}">
      <dgm:prSet/>
      <dgm:spPr/>
      <dgm:t>
        <a:bodyPr/>
        <a:lstStyle/>
        <a:p>
          <a:endParaRPr lang="en-IN"/>
        </a:p>
      </dgm:t>
    </dgm:pt>
    <dgm:pt modelId="{8FBE870A-9746-438A-8855-644E961ACD0C}" type="pres">
      <dgm:prSet presAssocID="{E63FB9A6-167C-4C40-B326-AD1CE7A4553E}" presName="Name0" presStyleCnt="0">
        <dgm:presLayoutVars>
          <dgm:dir/>
        </dgm:presLayoutVars>
      </dgm:prSet>
      <dgm:spPr/>
    </dgm:pt>
    <dgm:pt modelId="{62D1DFBC-A5CD-487C-A1E7-3398800909CF}" type="pres">
      <dgm:prSet presAssocID="{751F27AD-78FB-4B40-AF31-B275FF06B04D}" presName="noChildren" presStyleCnt="0"/>
      <dgm:spPr/>
    </dgm:pt>
    <dgm:pt modelId="{48D919AA-0EE0-427E-8348-628F4EFE2FB8}" type="pres">
      <dgm:prSet presAssocID="{751F27AD-78FB-4B40-AF31-B275FF06B04D}" presName="gap" presStyleCnt="0"/>
      <dgm:spPr/>
    </dgm:pt>
    <dgm:pt modelId="{DA42D2CD-78FD-465A-940D-E003E5DDBE84}" type="pres">
      <dgm:prSet presAssocID="{751F27AD-78FB-4B40-AF31-B275FF06B04D}" presName="medCircle2" presStyleLbl="vennNode1" presStyleIdx="0" presStyleCnt="4"/>
      <dgm:spPr/>
    </dgm:pt>
    <dgm:pt modelId="{7867E6C4-7867-46F4-AE6E-5C647236C051}" type="pres">
      <dgm:prSet presAssocID="{751F27AD-78FB-4B40-AF31-B275FF06B04D}" presName="txLvlOnly1" presStyleLbl="revTx" presStyleIdx="0" presStyleCnt="4"/>
      <dgm:spPr/>
    </dgm:pt>
    <dgm:pt modelId="{8386063F-1BF1-4EE2-9432-951372336B80}" type="pres">
      <dgm:prSet presAssocID="{BC67C5C1-9405-479E-AF22-6F6779E5CB18}" presName="noChildren" presStyleCnt="0"/>
      <dgm:spPr/>
    </dgm:pt>
    <dgm:pt modelId="{1EB5EE9B-3713-46CE-9F3A-DA3001563D5B}" type="pres">
      <dgm:prSet presAssocID="{BC67C5C1-9405-479E-AF22-6F6779E5CB18}" presName="gap" presStyleCnt="0"/>
      <dgm:spPr/>
    </dgm:pt>
    <dgm:pt modelId="{BD67B3D5-3321-4D89-B864-C580B4599F30}" type="pres">
      <dgm:prSet presAssocID="{BC67C5C1-9405-479E-AF22-6F6779E5CB18}" presName="medCircle2" presStyleLbl="vennNode1" presStyleIdx="1" presStyleCnt="4"/>
      <dgm:spPr/>
    </dgm:pt>
    <dgm:pt modelId="{ECA69F78-5121-42D7-A1BF-6C7D10269A46}" type="pres">
      <dgm:prSet presAssocID="{BC67C5C1-9405-479E-AF22-6F6779E5CB18}" presName="txLvlOnly1" presStyleLbl="revTx" presStyleIdx="1" presStyleCnt="4"/>
      <dgm:spPr/>
    </dgm:pt>
    <dgm:pt modelId="{6D1AE147-4518-4970-B92F-C410EB1575ED}" type="pres">
      <dgm:prSet presAssocID="{6AF557A2-FE2B-453F-B3E3-7330BAC65C34}" presName="noChildren" presStyleCnt="0"/>
      <dgm:spPr/>
    </dgm:pt>
    <dgm:pt modelId="{3449F180-1C6E-479A-BBB0-2009F1775E84}" type="pres">
      <dgm:prSet presAssocID="{6AF557A2-FE2B-453F-B3E3-7330BAC65C34}" presName="gap" presStyleCnt="0"/>
      <dgm:spPr/>
    </dgm:pt>
    <dgm:pt modelId="{8CAB0FBC-6D8C-4596-A42D-98E81E4FC3A4}" type="pres">
      <dgm:prSet presAssocID="{6AF557A2-FE2B-453F-B3E3-7330BAC65C34}" presName="medCircle2" presStyleLbl="vennNode1" presStyleIdx="2" presStyleCnt="4"/>
      <dgm:spPr/>
    </dgm:pt>
    <dgm:pt modelId="{44A1D458-637B-40AD-9953-9ABAC53F0D2F}" type="pres">
      <dgm:prSet presAssocID="{6AF557A2-FE2B-453F-B3E3-7330BAC65C34}" presName="txLvlOnly1" presStyleLbl="revTx" presStyleIdx="2" presStyleCnt="4"/>
      <dgm:spPr/>
    </dgm:pt>
    <dgm:pt modelId="{FE494E71-A96D-423C-9D7B-5B8D54E02020}" type="pres">
      <dgm:prSet presAssocID="{7803A345-A6BC-4441-BE63-AC84066CB5DC}" presName="noChildren" presStyleCnt="0"/>
      <dgm:spPr/>
    </dgm:pt>
    <dgm:pt modelId="{A03275E2-BC8F-4E4D-97BF-469BA44B682B}" type="pres">
      <dgm:prSet presAssocID="{7803A345-A6BC-4441-BE63-AC84066CB5DC}" presName="gap" presStyleCnt="0"/>
      <dgm:spPr/>
    </dgm:pt>
    <dgm:pt modelId="{B5809176-EB05-4283-8F42-A3965C344949}" type="pres">
      <dgm:prSet presAssocID="{7803A345-A6BC-4441-BE63-AC84066CB5DC}" presName="medCircle2" presStyleLbl="vennNode1" presStyleIdx="3" presStyleCnt="4"/>
      <dgm:spPr/>
    </dgm:pt>
    <dgm:pt modelId="{E0457EFB-467C-420B-B2BE-33F065D98562}" type="pres">
      <dgm:prSet presAssocID="{7803A345-A6BC-4441-BE63-AC84066CB5DC}" presName="txLvlOnly1" presStyleLbl="revTx" presStyleIdx="3" presStyleCnt="4"/>
      <dgm:spPr/>
    </dgm:pt>
  </dgm:ptLst>
  <dgm:cxnLst>
    <dgm:cxn modelId="{2D15F100-5680-4151-9A28-2AD75CD2C746}" srcId="{E63FB9A6-167C-4C40-B326-AD1CE7A4553E}" destId="{7803A345-A6BC-4441-BE63-AC84066CB5DC}" srcOrd="3" destOrd="0" parTransId="{40B65715-F030-42E8-935D-87989C4AB25E}" sibTransId="{EEE354F1-D7B4-46AF-B049-0C78C8EBFF11}"/>
    <dgm:cxn modelId="{BFC3A719-FE8C-4D22-88EB-87B6C8BEEA36}" type="presOf" srcId="{7803A345-A6BC-4441-BE63-AC84066CB5DC}" destId="{E0457EFB-467C-420B-B2BE-33F065D98562}" srcOrd="0" destOrd="0" presId="urn:microsoft.com/office/officeart/2008/layout/VerticalCircleList"/>
    <dgm:cxn modelId="{59D80C1D-A1D6-4A02-9C4A-81A29A10BBC3}" srcId="{E63FB9A6-167C-4C40-B326-AD1CE7A4553E}" destId="{6AF557A2-FE2B-453F-B3E3-7330BAC65C34}" srcOrd="2" destOrd="0" parTransId="{541EF3E0-3A9B-47B3-BB50-3B760C8AA9C9}" sibTransId="{46525AD4-EB51-4B6B-A7C9-950CD502DDD0}"/>
    <dgm:cxn modelId="{2DEA8948-EAB0-4123-817B-24BA88D59E3C}" srcId="{E63FB9A6-167C-4C40-B326-AD1CE7A4553E}" destId="{751F27AD-78FB-4B40-AF31-B275FF06B04D}" srcOrd="0" destOrd="0" parTransId="{1152602C-B681-4FEE-9AF7-550D43874504}" sibTransId="{ED6C5FC3-D51E-47F7-BEFA-352DC7460F4C}"/>
    <dgm:cxn modelId="{7D225C4A-1833-402A-B0BB-994A66DE7115}" type="presOf" srcId="{6AF557A2-FE2B-453F-B3E3-7330BAC65C34}" destId="{44A1D458-637B-40AD-9953-9ABAC53F0D2F}" srcOrd="0" destOrd="0" presId="urn:microsoft.com/office/officeart/2008/layout/VerticalCircleList"/>
    <dgm:cxn modelId="{13554051-2CFD-49E7-BEE9-4A23E0F8CF5C}" type="presOf" srcId="{751F27AD-78FB-4B40-AF31-B275FF06B04D}" destId="{7867E6C4-7867-46F4-AE6E-5C647236C051}" srcOrd="0" destOrd="0" presId="urn:microsoft.com/office/officeart/2008/layout/VerticalCircleList"/>
    <dgm:cxn modelId="{288051B3-C5E4-45CE-AC10-A9C396089646}" srcId="{E63FB9A6-167C-4C40-B326-AD1CE7A4553E}" destId="{BC67C5C1-9405-479E-AF22-6F6779E5CB18}" srcOrd="1" destOrd="0" parTransId="{BE1374C0-F394-41CA-BE07-755F4400983F}" sibTransId="{5ABCFA78-88B3-4E99-B4ED-71759B0A2B93}"/>
    <dgm:cxn modelId="{A3732DE5-DB71-4F02-91DB-207687B24672}" type="presOf" srcId="{BC67C5C1-9405-479E-AF22-6F6779E5CB18}" destId="{ECA69F78-5121-42D7-A1BF-6C7D10269A46}" srcOrd="0" destOrd="0" presId="urn:microsoft.com/office/officeart/2008/layout/VerticalCircleList"/>
    <dgm:cxn modelId="{3F1C81E9-4475-4A9C-A01F-74192126B6C1}" type="presOf" srcId="{E63FB9A6-167C-4C40-B326-AD1CE7A4553E}" destId="{8FBE870A-9746-438A-8855-644E961ACD0C}" srcOrd="0" destOrd="0" presId="urn:microsoft.com/office/officeart/2008/layout/VerticalCircleList"/>
    <dgm:cxn modelId="{85F2DE74-DF55-406F-B563-061D60C89E7F}" type="presParOf" srcId="{8FBE870A-9746-438A-8855-644E961ACD0C}" destId="{62D1DFBC-A5CD-487C-A1E7-3398800909CF}" srcOrd="0" destOrd="0" presId="urn:microsoft.com/office/officeart/2008/layout/VerticalCircleList"/>
    <dgm:cxn modelId="{E9DDE5C9-D59F-4970-9A57-6BB76D4F1E08}" type="presParOf" srcId="{62D1DFBC-A5CD-487C-A1E7-3398800909CF}" destId="{48D919AA-0EE0-427E-8348-628F4EFE2FB8}" srcOrd="0" destOrd="0" presId="urn:microsoft.com/office/officeart/2008/layout/VerticalCircleList"/>
    <dgm:cxn modelId="{2A09EAF1-F718-4CFE-A2D8-F8056795585C}" type="presParOf" srcId="{62D1DFBC-A5CD-487C-A1E7-3398800909CF}" destId="{DA42D2CD-78FD-465A-940D-E003E5DDBE84}" srcOrd="1" destOrd="0" presId="urn:microsoft.com/office/officeart/2008/layout/VerticalCircleList"/>
    <dgm:cxn modelId="{C238747F-3942-4558-BD10-F7B2D3DC2173}" type="presParOf" srcId="{62D1DFBC-A5CD-487C-A1E7-3398800909CF}" destId="{7867E6C4-7867-46F4-AE6E-5C647236C051}" srcOrd="2" destOrd="0" presId="urn:microsoft.com/office/officeart/2008/layout/VerticalCircleList"/>
    <dgm:cxn modelId="{54A78B2C-2E1C-46BE-BD49-8C5E5426636D}" type="presParOf" srcId="{8FBE870A-9746-438A-8855-644E961ACD0C}" destId="{8386063F-1BF1-4EE2-9432-951372336B80}" srcOrd="1" destOrd="0" presId="urn:microsoft.com/office/officeart/2008/layout/VerticalCircleList"/>
    <dgm:cxn modelId="{ACA9AB5B-08E2-4895-B033-0AFAF0380AB4}" type="presParOf" srcId="{8386063F-1BF1-4EE2-9432-951372336B80}" destId="{1EB5EE9B-3713-46CE-9F3A-DA3001563D5B}" srcOrd="0" destOrd="0" presId="urn:microsoft.com/office/officeart/2008/layout/VerticalCircleList"/>
    <dgm:cxn modelId="{612F09F1-EBB8-44E9-88D8-7B77B43BEDB6}" type="presParOf" srcId="{8386063F-1BF1-4EE2-9432-951372336B80}" destId="{BD67B3D5-3321-4D89-B864-C580B4599F30}" srcOrd="1" destOrd="0" presId="urn:microsoft.com/office/officeart/2008/layout/VerticalCircleList"/>
    <dgm:cxn modelId="{32EA693B-ED65-4BE5-B018-C6F6796E9A91}" type="presParOf" srcId="{8386063F-1BF1-4EE2-9432-951372336B80}" destId="{ECA69F78-5121-42D7-A1BF-6C7D10269A46}" srcOrd="2" destOrd="0" presId="urn:microsoft.com/office/officeart/2008/layout/VerticalCircleList"/>
    <dgm:cxn modelId="{C5490257-45A3-43E4-B3BB-D1ED986FBBF9}" type="presParOf" srcId="{8FBE870A-9746-438A-8855-644E961ACD0C}" destId="{6D1AE147-4518-4970-B92F-C410EB1575ED}" srcOrd="2" destOrd="0" presId="urn:microsoft.com/office/officeart/2008/layout/VerticalCircleList"/>
    <dgm:cxn modelId="{FE158D23-904D-4489-9D82-4C5685D3BE90}" type="presParOf" srcId="{6D1AE147-4518-4970-B92F-C410EB1575ED}" destId="{3449F180-1C6E-479A-BBB0-2009F1775E84}" srcOrd="0" destOrd="0" presId="urn:microsoft.com/office/officeart/2008/layout/VerticalCircleList"/>
    <dgm:cxn modelId="{6DA4A4CE-18A5-4943-ACCB-8C68E5808F42}" type="presParOf" srcId="{6D1AE147-4518-4970-B92F-C410EB1575ED}" destId="{8CAB0FBC-6D8C-4596-A42D-98E81E4FC3A4}" srcOrd="1" destOrd="0" presId="urn:microsoft.com/office/officeart/2008/layout/VerticalCircleList"/>
    <dgm:cxn modelId="{7C0E85B9-178C-459C-B785-2C61F9277922}" type="presParOf" srcId="{6D1AE147-4518-4970-B92F-C410EB1575ED}" destId="{44A1D458-637B-40AD-9953-9ABAC53F0D2F}" srcOrd="2" destOrd="0" presId="urn:microsoft.com/office/officeart/2008/layout/VerticalCircleList"/>
    <dgm:cxn modelId="{78BCBB5A-2F82-48D6-8ED8-BEC6E42F3571}" type="presParOf" srcId="{8FBE870A-9746-438A-8855-644E961ACD0C}" destId="{FE494E71-A96D-423C-9D7B-5B8D54E02020}" srcOrd="3" destOrd="0" presId="urn:microsoft.com/office/officeart/2008/layout/VerticalCircleList"/>
    <dgm:cxn modelId="{2925050A-3E3E-4B09-841E-B73A17DD4357}" type="presParOf" srcId="{FE494E71-A96D-423C-9D7B-5B8D54E02020}" destId="{A03275E2-BC8F-4E4D-97BF-469BA44B682B}" srcOrd="0" destOrd="0" presId="urn:microsoft.com/office/officeart/2008/layout/VerticalCircleList"/>
    <dgm:cxn modelId="{27C89A9E-2F57-4465-A28B-8B67826E2AE0}" type="presParOf" srcId="{FE494E71-A96D-423C-9D7B-5B8D54E02020}" destId="{B5809176-EB05-4283-8F42-A3965C344949}" srcOrd="1" destOrd="0" presId="urn:microsoft.com/office/officeart/2008/layout/VerticalCircleList"/>
    <dgm:cxn modelId="{5EFE3261-F4E0-4750-9492-5302914169B1}" type="presParOf" srcId="{FE494E71-A96D-423C-9D7B-5B8D54E02020}" destId="{E0457EFB-467C-420B-B2BE-33F065D98562}" srcOrd="2" destOrd="0" presId="urn:microsoft.com/office/officeart/2008/layout/VerticalCircleList"/>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7.xml><?xml version="1.0" encoding="utf-8"?>
<dgm:dataModel xmlns:dgm="http://schemas.openxmlformats.org/drawingml/2006/diagram" xmlns:a="http://schemas.openxmlformats.org/drawingml/2006/main">
  <dgm:ptLst>
    <dgm:pt modelId="{1128EBAF-DD31-42AB-9221-10346E4EE47E}" type="doc">
      <dgm:prSet loTypeId="urn:microsoft.com/office/officeart/2005/8/layout/chevron2" loCatId="process" qsTypeId="urn:microsoft.com/office/officeart/2005/8/quickstyle/3d3" qsCatId="3D" csTypeId="urn:microsoft.com/office/officeart/2005/8/colors/colorful5" csCatId="colorful" phldr="1"/>
      <dgm:spPr/>
      <dgm:t>
        <a:bodyPr/>
        <a:lstStyle/>
        <a:p>
          <a:endParaRPr lang="en-IN"/>
        </a:p>
      </dgm:t>
    </dgm:pt>
    <dgm:pt modelId="{34DBBBB1-DC5A-4956-870D-D6E03B078FC0}">
      <dgm:prSet/>
      <dgm:spPr/>
      <dgm:t>
        <a:bodyPr/>
        <a:lstStyle/>
        <a:p>
          <a:pPr rtl="0"/>
          <a:r>
            <a:rPr lang="en-IN"/>
            <a:t>It means the manner in which the firm would commence its international operations.</a:t>
          </a:r>
        </a:p>
      </dgm:t>
    </dgm:pt>
    <dgm:pt modelId="{571FB835-8E26-4C1F-B750-0A2E1CFB4276}" type="parTrans" cxnId="{D653D263-49B1-43E3-89F1-4E93FBEF7FC4}">
      <dgm:prSet/>
      <dgm:spPr/>
      <dgm:t>
        <a:bodyPr/>
        <a:lstStyle/>
        <a:p>
          <a:endParaRPr lang="en-IN"/>
        </a:p>
      </dgm:t>
    </dgm:pt>
    <dgm:pt modelId="{01B481C5-086D-45D9-82F7-8391EABA5DD9}" type="sibTrans" cxnId="{D653D263-49B1-43E3-89F1-4E93FBEF7FC4}">
      <dgm:prSet/>
      <dgm:spPr/>
      <dgm:t>
        <a:bodyPr/>
        <a:lstStyle/>
        <a:p>
          <a:endParaRPr lang="en-IN"/>
        </a:p>
      </dgm:t>
    </dgm:pt>
    <dgm:pt modelId="{F5A2CF52-FD46-437C-B895-3DA902021AB4}">
      <dgm:prSet custT="1"/>
      <dgm:spPr/>
      <dgm:t>
        <a:bodyPr/>
        <a:lstStyle/>
        <a:p>
          <a:pPr rtl="0"/>
          <a:r>
            <a:rPr lang="en-IN" sz="1800" b="1" i="1" dirty="0"/>
            <a:t>Export entry modes</a:t>
          </a:r>
          <a:r>
            <a:rPr lang="en-IN" sz="1600" b="1" i="1" dirty="0"/>
            <a:t> - </a:t>
          </a:r>
          <a:r>
            <a:rPr lang="en-IN" sz="1600" dirty="0"/>
            <a:t>firm produces in home country &amp; markets in the overseas. </a:t>
          </a:r>
        </a:p>
      </dgm:t>
    </dgm:pt>
    <dgm:pt modelId="{7BB377D7-2BD4-4F36-BE03-42CD77F69563}" type="parTrans" cxnId="{1573EC86-735D-40F2-BB54-D2B579B760A1}">
      <dgm:prSet/>
      <dgm:spPr/>
      <dgm:t>
        <a:bodyPr/>
        <a:lstStyle/>
        <a:p>
          <a:endParaRPr lang="en-IN"/>
        </a:p>
      </dgm:t>
    </dgm:pt>
    <dgm:pt modelId="{D65AE6C2-8A59-41BA-A031-1C9A10B3C19E}" type="sibTrans" cxnId="{1573EC86-735D-40F2-BB54-D2B579B760A1}">
      <dgm:prSet/>
      <dgm:spPr/>
      <dgm:t>
        <a:bodyPr/>
        <a:lstStyle/>
        <a:p>
          <a:endParaRPr lang="en-IN"/>
        </a:p>
      </dgm:t>
    </dgm:pt>
    <dgm:pt modelId="{63347F0D-85D3-4FA2-8EEE-D07AF35273D1}">
      <dgm:prSet custT="1"/>
      <dgm:spPr/>
      <dgm:t>
        <a:bodyPr/>
        <a:lstStyle/>
        <a:p>
          <a:pPr rtl="0"/>
          <a:r>
            <a:rPr lang="en-IN" sz="1800" b="1" i="1" dirty="0"/>
            <a:t>Contractual entry modes</a:t>
          </a:r>
          <a:r>
            <a:rPr lang="en-IN" sz="1600" b="1" i="1" dirty="0"/>
            <a:t> – </a:t>
          </a:r>
          <a:r>
            <a:rPr lang="en-IN" sz="1600" dirty="0"/>
            <a:t>Non-equity associations between international company &amp; legal entity in the overseas market. </a:t>
          </a:r>
          <a:r>
            <a:rPr lang="en-IN" sz="1600" dirty="0" err="1"/>
            <a:t>Eg</a:t>
          </a:r>
          <a:r>
            <a:rPr lang="en-IN" sz="1600" dirty="0"/>
            <a:t>. Licencing, franchising, vice contracts , etc.</a:t>
          </a:r>
        </a:p>
      </dgm:t>
    </dgm:pt>
    <dgm:pt modelId="{BF3F1D70-1B2F-425B-856D-E102C21F966F}" type="parTrans" cxnId="{78EFAFD2-D24D-4565-A292-04CF94874B95}">
      <dgm:prSet/>
      <dgm:spPr/>
      <dgm:t>
        <a:bodyPr/>
        <a:lstStyle/>
        <a:p>
          <a:endParaRPr lang="en-IN"/>
        </a:p>
      </dgm:t>
    </dgm:pt>
    <dgm:pt modelId="{19CC8895-956A-4978-B20E-31CFCF50BD2E}" type="sibTrans" cxnId="{78EFAFD2-D24D-4565-A292-04CF94874B95}">
      <dgm:prSet/>
      <dgm:spPr/>
      <dgm:t>
        <a:bodyPr/>
        <a:lstStyle/>
        <a:p>
          <a:endParaRPr lang="en-IN"/>
        </a:p>
      </dgm:t>
    </dgm:pt>
    <dgm:pt modelId="{6BB7C148-2230-4B6B-AD86-333D1892E685}">
      <dgm:prSet custT="1"/>
      <dgm:spPr/>
      <dgm:t>
        <a:bodyPr/>
        <a:lstStyle/>
        <a:p>
          <a:pPr rtl="0"/>
          <a:r>
            <a:rPr lang="en-IN" sz="1800" b="1" i="1" dirty="0"/>
            <a:t>Investment entry modes</a:t>
          </a:r>
          <a:r>
            <a:rPr lang="en-IN" sz="1600" b="1" i="1" dirty="0"/>
            <a:t> – </a:t>
          </a:r>
          <a:r>
            <a:rPr lang="en-IN" sz="1600" dirty="0"/>
            <a:t>Involves ownership of production units in the overseas market based on some form of equity investment or direct foreign investment.  Joint ventures, strategic alliances, independent ventures, wholly owned subsidiaries are some of the investment modes of entry.</a:t>
          </a:r>
        </a:p>
      </dgm:t>
    </dgm:pt>
    <dgm:pt modelId="{3539EA3C-D653-4952-AE35-012072068567}" type="parTrans" cxnId="{20C54640-1992-4A72-9234-9ADB39726102}">
      <dgm:prSet/>
      <dgm:spPr/>
      <dgm:t>
        <a:bodyPr/>
        <a:lstStyle/>
        <a:p>
          <a:endParaRPr lang="en-IN"/>
        </a:p>
      </dgm:t>
    </dgm:pt>
    <dgm:pt modelId="{C8907DD4-B258-4F88-B9F4-4B2C6462D9B7}" type="sibTrans" cxnId="{20C54640-1992-4A72-9234-9ADB39726102}">
      <dgm:prSet/>
      <dgm:spPr/>
      <dgm:t>
        <a:bodyPr/>
        <a:lstStyle/>
        <a:p>
          <a:endParaRPr lang="en-IN"/>
        </a:p>
      </dgm:t>
    </dgm:pt>
    <dgm:pt modelId="{6A41BE9C-10E9-4BD8-A13C-CA20C98580E4}" type="pres">
      <dgm:prSet presAssocID="{1128EBAF-DD31-42AB-9221-10346E4EE47E}" presName="linearFlow" presStyleCnt="0">
        <dgm:presLayoutVars>
          <dgm:dir/>
          <dgm:animLvl val="lvl"/>
          <dgm:resizeHandles val="exact"/>
        </dgm:presLayoutVars>
      </dgm:prSet>
      <dgm:spPr/>
    </dgm:pt>
    <dgm:pt modelId="{09B238BE-8658-4241-ABC5-231EC85AD6F6}" type="pres">
      <dgm:prSet presAssocID="{34DBBBB1-DC5A-4956-870D-D6E03B078FC0}" presName="composite" presStyleCnt="0"/>
      <dgm:spPr/>
    </dgm:pt>
    <dgm:pt modelId="{CB194542-2115-4256-9CA2-1FDF9D3A6552}" type="pres">
      <dgm:prSet presAssocID="{34DBBBB1-DC5A-4956-870D-D6E03B078FC0}" presName="parentText" presStyleLbl="alignNode1" presStyleIdx="0" presStyleCnt="1">
        <dgm:presLayoutVars>
          <dgm:chMax val="1"/>
          <dgm:bulletEnabled val="1"/>
        </dgm:presLayoutVars>
      </dgm:prSet>
      <dgm:spPr/>
    </dgm:pt>
    <dgm:pt modelId="{B3A1F78F-302C-45D1-B446-6AC6D99AD0B6}" type="pres">
      <dgm:prSet presAssocID="{34DBBBB1-DC5A-4956-870D-D6E03B078FC0}" presName="descendantText" presStyleLbl="alignAcc1" presStyleIdx="0" presStyleCnt="1">
        <dgm:presLayoutVars>
          <dgm:bulletEnabled val="1"/>
        </dgm:presLayoutVars>
      </dgm:prSet>
      <dgm:spPr/>
    </dgm:pt>
  </dgm:ptLst>
  <dgm:cxnLst>
    <dgm:cxn modelId="{369F5208-EDC3-4C2F-B12B-92344FF29A65}" type="presOf" srcId="{6BB7C148-2230-4B6B-AD86-333D1892E685}" destId="{B3A1F78F-302C-45D1-B446-6AC6D99AD0B6}" srcOrd="0" destOrd="2" presId="urn:microsoft.com/office/officeart/2005/8/layout/chevron2"/>
    <dgm:cxn modelId="{1CA61E24-1A78-4A17-B4EE-DEBE32CBA2B9}" type="presOf" srcId="{1128EBAF-DD31-42AB-9221-10346E4EE47E}" destId="{6A41BE9C-10E9-4BD8-A13C-CA20C98580E4}" srcOrd="0" destOrd="0" presId="urn:microsoft.com/office/officeart/2005/8/layout/chevron2"/>
    <dgm:cxn modelId="{69C15C3D-C011-4726-915A-4BA909879391}" type="presOf" srcId="{63347F0D-85D3-4FA2-8EEE-D07AF35273D1}" destId="{B3A1F78F-302C-45D1-B446-6AC6D99AD0B6}" srcOrd="0" destOrd="1" presId="urn:microsoft.com/office/officeart/2005/8/layout/chevron2"/>
    <dgm:cxn modelId="{20C54640-1992-4A72-9234-9ADB39726102}" srcId="{34DBBBB1-DC5A-4956-870D-D6E03B078FC0}" destId="{6BB7C148-2230-4B6B-AD86-333D1892E685}" srcOrd="2" destOrd="0" parTransId="{3539EA3C-D653-4952-AE35-012072068567}" sibTransId="{C8907DD4-B258-4F88-B9F4-4B2C6462D9B7}"/>
    <dgm:cxn modelId="{D653D263-49B1-43E3-89F1-4E93FBEF7FC4}" srcId="{1128EBAF-DD31-42AB-9221-10346E4EE47E}" destId="{34DBBBB1-DC5A-4956-870D-D6E03B078FC0}" srcOrd="0" destOrd="0" parTransId="{571FB835-8E26-4C1F-B750-0A2E1CFB4276}" sibTransId="{01B481C5-086D-45D9-82F7-8391EABA5DD9}"/>
    <dgm:cxn modelId="{546D7356-2FC9-469E-B513-8484CAE5B133}" type="presOf" srcId="{34DBBBB1-DC5A-4956-870D-D6E03B078FC0}" destId="{CB194542-2115-4256-9CA2-1FDF9D3A6552}" srcOrd="0" destOrd="0" presId="urn:microsoft.com/office/officeart/2005/8/layout/chevron2"/>
    <dgm:cxn modelId="{1573EC86-735D-40F2-BB54-D2B579B760A1}" srcId="{34DBBBB1-DC5A-4956-870D-D6E03B078FC0}" destId="{F5A2CF52-FD46-437C-B895-3DA902021AB4}" srcOrd="0" destOrd="0" parTransId="{7BB377D7-2BD4-4F36-BE03-42CD77F69563}" sibTransId="{D65AE6C2-8A59-41BA-A031-1C9A10B3C19E}"/>
    <dgm:cxn modelId="{FB50BDC9-9961-4FFF-85E6-E9AF2D707847}" type="presOf" srcId="{F5A2CF52-FD46-437C-B895-3DA902021AB4}" destId="{B3A1F78F-302C-45D1-B446-6AC6D99AD0B6}" srcOrd="0" destOrd="0" presId="urn:microsoft.com/office/officeart/2005/8/layout/chevron2"/>
    <dgm:cxn modelId="{78EFAFD2-D24D-4565-A292-04CF94874B95}" srcId="{34DBBBB1-DC5A-4956-870D-D6E03B078FC0}" destId="{63347F0D-85D3-4FA2-8EEE-D07AF35273D1}" srcOrd="1" destOrd="0" parTransId="{BF3F1D70-1B2F-425B-856D-E102C21F966F}" sibTransId="{19CC8895-956A-4978-B20E-31CFCF50BD2E}"/>
    <dgm:cxn modelId="{AFEBD6CE-8859-4D74-A8BE-760DC28886A5}" type="presParOf" srcId="{6A41BE9C-10E9-4BD8-A13C-CA20C98580E4}" destId="{09B238BE-8658-4241-ABC5-231EC85AD6F6}" srcOrd="0" destOrd="0" presId="urn:microsoft.com/office/officeart/2005/8/layout/chevron2"/>
    <dgm:cxn modelId="{0F8645ED-77A2-476A-B860-EED13CDF2941}" type="presParOf" srcId="{09B238BE-8658-4241-ABC5-231EC85AD6F6}" destId="{CB194542-2115-4256-9CA2-1FDF9D3A6552}" srcOrd="0" destOrd="0" presId="urn:microsoft.com/office/officeart/2005/8/layout/chevron2"/>
    <dgm:cxn modelId="{809443A6-95A3-4927-99BA-2F283873AC89}" type="presParOf" srcId="{09B238BE-8658-4241-ABC5-231EC85AD6F6}" destId="{B3A1F78F-302C-45D1-B446-6AC6D99AD0B6}"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973C0FFE-14EA-46B5-897A-69B1A1125AEF}" type="doc">
      <dgm:prSet loTypeId="urn:microsoft.com/office/officeart/2005/8/layout/pyramid2" loCatId="pyramid" qsTypeId="urn:microsoft.com/office/officeart/2005/8/quickstyle/simple1" qsCatId="simple" csTypeId="urn:microsoft.com/office/officeart/2005/8/colors/colorful1" csCatId="colorful"/>
      <dgm:spPr/>
      <dgm:t>
        <a:bodyPr/>
        <a:lstStyle/>
        <a:p>
          <a:endParaRPr lang="en-IN"/>
        </a:p>
      </dgm:t>
    </dgm:pt>
    <dgm:pt modelId="{259F95DA-BB4D-4B57-9768-A0632A2C14E3}">
      <dgm:prSet custT="1"/>
      <dgm:spPr/>
      <dgm:t>
        <a:bodyPr/>
        <a:lstStyle/>
        <a:p>
          <a:pPr rtl="0"/>
          <a:r>
            <a:rPr lang="en-IN" sz="2000" dirty="0"/>
            <a:t>Economies of scale</a:t>
          </a:r>
        </a:p>
      </dgm:t>
    </dgm:pt>
    <dgm:pt modelId="{DFFE3A69-655E-4E9B-B247-B0C69DD61F14}" type="parTrans" cxnId="{9CD36704-0BAF-4E78-AF64-BA981D5DB2D7}">
      <dgm:prSet/>
      <dgm:spPr/>
      <dgm:t>
        <a:bodyPr/>
        <a:lstStyle/>
        <a:p>
          <a:endParaRPr lang="en-IN"/>
        </a:p>
      </dgm:t>
    </dgm:pt>
    <dgm:pt modelId="{A4E922A0-C111-4829-8AB4-0CA84E1DA1FD}" type="sibTrans" cxnId="{9CD36704-0BAF-4E78-AF64-BA981D5DB2D7}">
      <dgm:prSet/>
      <dgm:spPr/>
      <dgm:t>
        <a:bodyPr/>
        <a:lstStyle/>
        <a:p>
          <a:endParaRPr lang="en-IN"/>
        </a:p>
      </dgm:t>
    </dgm:pt>
    <dgm:pt modelId="{70EC35B5-AD27-42FC-BEED-BD543976F0EF}">
      <dgm:prSet custT="1"/>
      <dgm:spPr/>
      <dgm:t>
        <a:bodyPr/>
        <a:lstStyle/>
        <a:p>
          <a:pPr rtl="0"/>
          <a:r>
            <a:rPr lang="en-IN" sz="2000" dirty="0"/>
            <a:t>Economies of scope</a:t>
          </a:r>
        </a:p>
      </dgm:t>
    </dgm:pt>
    <dgm:pt modelId="{DD1F39A4-D22E-4DB7-A58D-125913A1147C}" type="parTrans" cxnId="{64831F56-0A32-489C-930E-C0A711FB9033}">
      <dgm:prSet/>
      <dgm:spPr/>
      <dgm:t>
        <a:bodyPr/>
        <a:lstStyle/>
        <a:p>
          <a:endParaRPr lang="en-IN"/>
        </a:p>
      </dgm:t>
    </dgm:pt>
    <dgm:pt modelId="{AA8BDD5F-5235-479F-ABA5-2FD9017D1E41}" type="sibTrans" cxnId="{64831F56-0A32-489C-930E-C0A711FB9033}">
      <dgm:prSet/>
      <dgm:spPr/>
      <dgm:t>
        <a:bodyPr/>
        <a:lstStyle/>
        <a:p>
          <a:endParaRPr lang="en-IN"/>
        </a:p>
      </dgm:t>
    </dgm:pt>
    <dgm:pt modelId="{CA0BC319-BE0A-4F0E-8E97-ED27E1DE0673}">
      <dgm:prSet custT="1"/>
      <dgm:spPr/>
      <dgm:t>
        <a:bodyPr/>
        <a:lstStyle/>
        <a:p>
          <a:pPr rtl="0"/>
          <a:r>
            <a:rPr lang="en-IN" sz="1600" dirty="0"/>
            <a:t>Expansion &amp; extension of markets</a:t>
          </a:r>
        </a:p>
      </dgm:t>
    </dgm:pt>
    <dgm:pt modelId="{7959A9B0-F0FA-47A7-BA14-2F12D603785C}" type="parTrans" cxnId="{DD0B16ED-5030-4627-A992-33DCEBB74D35}">
      <dgm:prSet/>
      <dgm:spPr/>
      <dgm:t>
        <a:bodyPr/>
        <a:lstStyle/>
        <a:p>
          <a:endParaRPr lang="en-IN"/>
        </a:p>
      </dgm:t>
    </dgm:pt>
    <dgm:pt modelId="{0DA87E8A-0F00-4599-AF05-95280F8CB36F}" type="sibTrans" cxnId="{DD0B16ED-5030-4627-A992-33DCEBB74D35}">
      <dgm:prSet/>
      <dgm:spPr/>
      <dgm:t>
        <a:bodyPr/>
        <a:lstStyle/>
        <a:p>
          <a:endParaRPr lang="en-IN"/>
        </a:p>
      </dgm:t>
    </dgm:pt>
    <dgm:pt modelId="{1D1578B3-BD3F-4948-AC92-D4C6C5EBB355}">
      <dgm:prSet custT="1"/>
      <dgm:spPr/>
      <dgm:t>
        <a:bodyPr/>
        <a:lstStyle/>
        <a:p>
          <a:pPr rtl="0"/>
          <a:r>
            <a:rPr lang="en-IN" sz="2000" dirty="0"/>
            <a:t>Enjoy location economies</a:t>
          </a:r>
        </a:p>
      </dgm:t>
    </dgm:pt>
    <dgm:pt modelId="{5DDB3B12-3C9C-4BD7-9FBB-0926A33104B5}" type="parTrans" cxnId="{95E36F72-7BDA-46A0-958F-7A19A9423921}">
      <dgm:prSet/>
      <dgm:spPr/>
      <dgm:t>
        <a:bodyPr/>
        <a:lstStyle/>
        <a:p>
          <a:endParaRPr lang="en-IN"/>
        </a:p>
      </dgm:t>
    </dgm:pt>
    <dgm:pt modelId="{47EB71C5-909E-4C88-9A38-52D30D1746B9}" type="sibTrans" cxnId="{95E36F72-7BDA-46A0-958F-7A19A9423921}">
      <dgm:prSet/>
      <dgm:spPr/>
      <dgm:t>
        <a:bodyPr/>
        <a:lstStyle/>
        <a:p>
          <a:endParaRPr lang="en-IN"/>
        </a:p>
      </dgm:t>
    </dgm:pt>
    <dgm:pt modelId="{B87D9A4A-E9CC-4867-8D13-6CBF7F72D3E5}">
      <dgm:prSet custT="1"/>
      <dgm:spPr/>
      <dgm:t>
        <a:bodyPr/>
        <a:lstStyle/>
        <a:p>
          <a:pPr rtl="0"/>
          <a:r>
            <a:rPr lang="en-IN" sz="1800" dirty="0"/>
            <a:t>Access to overseas resources</a:t>
          </a:r>
        </a:p>
      </dgm:t>
    </dgm:pt>
    <dgm:pt modelId="{F99A343E-F16A-4749-8B68-548BE90EBAFD}" type="parTrans" cxnId="{6B18A0DF-A55F-4EEE-9BD6-AE79D0FF5F19}">
      <dgm:prSet/>
      <dgm:spPr/>
      <dgm:t>
        <a:bodyPr/>
        <a:lstStyle/>
        <a:p>
          <a:endParaRPr lang="en-IN"/>
        </a:p>
      </dgm:t>
    </dgm:pt>
    <dgm:pt modelId="{2333A783-BEF0-48BD-904C-DD2A3F894B75}" type="sibTrans" cxnId="{6B18A0DF-A55F-4EEE-9BD6-AE79D0FF5F19}">
      <dgm:prSet/>
      <dgm:spPr/>
      <dgm:t>
        <a:bodyPr/>
        <a:lstStyle/>
        <a:p>
          <a:endParaRPr lang="en-IN"/>
        </a:p>
      </dgm:t>
    </dgm:pt>
    <dgm:pt modelId="{50299BC0-D76D-48B6-900A-1E5DDB5AF26F}" type="pres">
      <dgm:prSet presAssocID="{973C0FFE-14EA-46B5-897A-69B1A1125AEF}" presName="compositeShape" presStyleCnt="0">
        <dgm:presLayoutVars>
          <dgm:dir/>
          <dgm:resizeHandles/>
        </dgm:presLayoutVars>
      </dgm:prSet>
      <dgm:spPr/>
    </dgm:pt>
    <dgm:pt modelId="{B28B394D-09E5-4B1A-90ED-4BB1FED327F9}" type="pres">
      <dgm:prSet presAssocID="{973C0FFE-14EA-46B5-897A-69B1A1125AEF}" presName="pyramid" presStyleLbl="node1" presStyleIdx="0" presStyleCnt="1"/>
      <dgm:spPr/>
    </dgm:pt>
    <dgm:pt modelId="{F8939F5D-2BF1-4B1F-A8A4-F4221CDF47F0}" type="pres">
      <dgm:prSet presAssocID="{973C0FFE-14EA-46B5-897A-69B1A1125AEF}" presName="theList" presStyleCnt="0"/>
      <dgm:spPr/>
    </dgm:pt>
    <dgm:pt modelId="{69B48B3D-0F5C-483D-9DC7-187831A3A77E}" type="pres">
      <dgm:prSet presAssocID="{259F95DA-BB4D-4B57-9768-A0632A2C14E3}" presName="aNode" presStyleLbl="fgAcc1" presStyleIdx="0" presStyleCnt="5">
        <dgm:presLayoutVars>
          <dgm:bulletEnabled val="1"/>
        </dgm:presLayoutVars>
      </dgm:prSet>
      <dgm:spPr/>
    </dgm:pt>
    <dgm:pt modelId="{49576FFC-ADE4-4EF7-8167-DF833D8F88C4}" type="pres">
      <dgm:prSet presAssocID="{259F95DA-BB4D-4B57-9768-A0632A2C14E3}" presName="aSpace" presStyleCnt="0"/>
      <dgm:spPr/>
    </dgm:pt>
    <dgm:pt modelId="{704F8875-0394-4B7F-AFB5-A5454D196043}" type="pres">
      <dgm:prSet presAssocID="{70EC35B5-AD27-42FC-BEED-BD543976F0EF}" presName="aNode" presStyleLbl="fgAcc1" presStyleIdx="1" presStyleCnt="5">
        <dgm:presLayoutVars>
          <dgm:bulletEnabled val="1"/>
        </dgm:presLayoutVars>
      </dgm:prSet>
      <dgm:spPr/>
    </dgm:pt>
    <dgm:pt modelId="{75F3C57C-5069-4813-9859-7D03B393B0D6}" type="pres">
      <dgm:prSet presAssocID="{70EC35B5-AD27-42FC-BEED-BD543976F0EF}" presName="aSpace" presStyleCnt="0"/>
      <dgm:spPr/>
    </dgm:pt>
    <dgm:pt modelId="{7ED0ADC2-608F-4465-8DB5-3DFB6E4F5C06}" type="pres">
      <dgm:prSet presAssocID="{CA0BC319-BE0A-4F0E-8E97-ED27E1DE0673}" presName="aNode" presStyleLbl="fgAcc1" presStyleIdx="2" presStyleCnt="5">
        <dgm:presLayoutVars>
          <dgm:bulletEnabled val="1"/>
        </dgm:presLayoutVars>
      </dgm:prSet>
      <dgm:spPr/>
    </dgm:pt>
    <dgm:pt modelId="{9BB7EBD8-0D1B-439D-938C-4D61629B6F4C}" type="pres">
      <dgm:prSet presAssocID="{CA0BC319-BE0A-4F0E-8E97-ED27E1DE0673}" presName="aSpace" presStyleCnt="0"/>
      <dgm:spPr/>
    </dgm:pt>
    <dgm:pt modelId="{6374DA1F-32A3-4C5D-A4D0-0F4C698E7FAB}" type="pres">
      <dgm:prSet presAssocID="{1D1578B3-BD3F-4948-AC92-D4C6C5EBB355}" presName="aNode" presStyleLbl="fgAcc1" presStyleIdx="3" presStyleCnt="5">
        <dgm:presLayoutVars>
          <dgm:bulletEnabled val="1"/>
        </dgm:presLayoutVars>
      </dgm:prSet>
      <dgm:spPr/>
    </dgm:pt>
    <dgm:pt modelId="{AF97542A-4FEB-43A1-BA42-9C58F2886062}" type="pres">
      <dgm:prSet presAssocID="{1D1578B3-BD3F-4948-AC92-D4C6C5EBB355}" presName="aSpace" presStyleCnt="0"/>
      <dgm:spPr/>
    </dgm:pt>
    <dgm:pt modelId="{84BBF788-2911-4964-A5B7-84BA5EED767C}" type="pres">
      <dgm:prSet presAssocID="{B87D9A4A-E9CC-4867-8D13-6CBF7F72D3E5}" presName="aNode" presStyleLbl="fgAcc1" presStyleIdx="4" presStyleCnt="5">
        <dgm:presLayoutVars>
          <dgm:bulletEnabled val="1"/>
        </dgm:presLayoutVars>
      </dgm:prSet>
      <dgm:spPr/>
    </dgm:pt>
    <dgm:pt modelId="{0967A92A-2392-4BA9-883C-D704EE46A7B0}" type="pres">
      <dgm:prSet presAssocID="{B87D9A4A-E9CC-4867-8D13-6CBF7F72D3E5}" presName="aSpace" presStyleCnt="0"/>
      <dgm:spPr/>
    </dgm:pt>
  </dgm:ptLst>
  <dgm:cxnLst>
    <dgm:cxn modelId="{59E2D500-4465-4E76-B247-BDFE5C47B738}" type="presOf" srcId="{973C0FFE-14EA-46B5-897A-69B1A1125AEF}" destId="{50299BC0-D76D-48B6-900A-1E5DDB5AF26F}" srcOrd="0" destOrd="0" presId="urn:microsoft.com/office/officeart/2005/8/layout/pyramid2"/>
    <dgm:cxn modelId="{9CD36704-0BAF-4E78-AF64-BA981D5DB2D7}" srcId="{973C0FFE-14EA-46B5-897A-69B1A1125AEF}" destId="{259F95DA-BB4D-4B57-9768-A0632A2C14E3}" srcOrd="0" destOrd="0" parTransId="{DFFE3A69-655E-4E9B-B247-B0C69DD61F14}" sibTransId="{A4E922A0-C111-4829-8AB4-0CA84E1DA1FD}"/>
    <dgm:cxn modelId="{D03E2E15-ECAD-41C1-8649-2D755C1BE610}" type="presOf" srcId="{70EC35B5-AD27-42FC-BEED-BD543976F0EF}" destId="{704F8875-0394-4B7F-AFB5-A5454D196043}" srcOrd="0" destOrd="0" presId="urn:microsoft.com/office/officeart/2005/8/layout/pyramid2"/>
    <dgm:cxn modelId="{17F29928-662D-4193-A33A-5AB10698C037}" type="presOf" srcId="{CA0BC319-BE0A-4F0E-8E97-ED27E1DE0673}" destId="{7ED0ADC2-608F-4465-8DB5-3DFB6E4F5C06}" srcOrd="0" destOrd="0" presId="urn:microsoft.com/office/officeart/2005/8/layout/pyramid2"/>
    <dgm:cxn modelId="{255C7A36-ADE0-40E4-AE5D-8D029A53FE60}" type="presOf" srcId="{259F95DA-BB4D-4B57-9768-A0632A2C14E3}" destId="{69B48B3D-0F5C-483D-9DC7-187831A3A77E}" srcOrd="0" destOrd="0" presId="urn:microsoft.com/office/officeart/2005/8/layout/pyramid2"/>
    <dgm:cxn modelId="{7264C25B-F266-42D3-B907-DF68D00B156A}" type="presOf" srcId="{1D1578B3-BD3F-4948-AC92-D4C6C5EBB355}" destId="{6374DA1F-32A3-4C5D-A4D0-0F4C698E7FAB}" srcOrd="0" destOrd="0" presId="urn:microsoft.com/office/officeart/2005/8/layout/pyramid2"/>
    <dgm:cxn modelId="{C1B98F43-4F02-4802-83D8-6DDEA583E48B}" type="presOf" srcId="{B87D9A4A-E9CC-4867-8D13-6CBF7F72D3E5}" destId="{84BBF788-2911-4964-A5B7-84BA5EED767C}" srcOrd="0" destOrd="0" presId="urn:microsoft.com/office/officeart/2005/8/layout/pyramid2"/>
    <dgm:cxn modelId="{95E36F72-7BDA-46A0-958F-7A19A9423921}" srcId="{973C0FFE-14EA-46B5-897A-69B1A1125AEF}" destId="{1D1578B3-BD3F-4948-AC92-D4C6C5EBB355}" srcOrd="3" destOrd="0" parTransId="{5DDB3B12-3C9C-4BD7-9FBB-0926A33104B5}" sibTransId="{47EB71C5-909E-4C88-9A38-52D30D1746B9}"/>
    <dgm:cxn modelId="{64831F56-0A32-489C-930E-C0A711FB9033}" srcId="{973C0FFE-14EA-46B5-897A-69B1A1125AEF}" destId="{70EC35B5-AD27-42FC-BEED-BD543976F0EF}" srcOrd="1" destOrd="0" parTransId="{DD1F39A4-D22E-4DB7-A58D-125913A1147C}" sibTransId="{AA8BDD5F-5235-479F-ABA5-2FD9017D1E41}"/>
    <dgm:cxn modelId="{6B18A0DF-A55F-4EEE-9BD6-AE79D0FF5F19}" srcId="{973C0FFE-14EA-46B5-897A-69B1A1125AEF}" destId="{B87D9A4A-E9CC-4867-8D13-6CBF7F72D3E5}" srcOrd="4" destOrd="0" parTransId="{F99A343E-F16A-4749-8B68-548BE90EBAFD}" sibTransId="{2333A783-BEF0-48BD-904C-DD2A3F894B75}"/>
    <dgm:cxn modelId="{DD0B16ED-5030-4627-A992-33DCEBB74D35}" srcId="{973C0FFE-14EA-46B5-897A-69B1A1125AEF}" destId="{CA0BC319-BE0A-4F0E-8E97-ED27E1DE0673}" srcOrd="2" destOrd="0" parTransId="{7959A9B0-F0FA-47A7-BA14-2F12D603785C}" sibTransId="{0DA87E8A-0F00-4599-AF05-95280F8CB36F}"/>
    <dgm:cxn modelId="{3533459F-9391-45AB-B71B-90EA0E8C5015}" type="presParOf" srcId="{50299BC0-D76D-48B6-900A-1E5DDB5AF26F}" destId="{B28B394D-09E5-4B1A-90ED-4BB1FED327F9}" srcOrd="0" destOrd="0" presId="urn:microsoft.com/office/officeart/2005/8/layout/pyramid2"/>
    <dgm:cxn modelId="{D33E01B4-DD7C-4AEC-81E9-4D088E961BB2}" type="presParOf" srcId="{50299BC0-D76D-48B6-900A-1E5DDB5AF26F}" destId="{F8939F5D-2BF1-4B1F-A8A4-F4221CDF47F0}" srcOrd="1" destOrd="0" presId="urn:microsoft.com/office/officeart/2005/8/layout/pyramid2"/>
    <dgm:cxn modelId="{655FD940-FA95-4757-B8D9-0E808D80D9BB}" type="presParOf" srcId="{F8939F5D-2BF1-4B1F-A8A4-F4221CDF47F0}" destId="{69B48B3D-0F5C-483D-9DC7-187831A3A77E}" srcOrd="0" destOrd="0" presId="urn:microsoft.com/office/officeart/2005/8/layout/pyramid2"/>
    <dgm:cxn modelId="{81C1ADB7-644E-486D-80A2-5168F257916E}" type="presParOf" srcId="{F8939F5D-2BF1-4B1F-A8A4-F4221CDF47F0}" destId="{49576FFC-ADE4-4EF7-8167-DF833D8F88C4}" srcOrd="1" destOrd="0" presId="urn:microsoft.com/office/officeart/2005/8/layout/pyramid2"/>
    <dgm:cxn modelId="{2A9CAE0D-65DC-4961-B877-C87F1CDA15E8}" type="presParOf" srcId="{F8939F5D-2BF1-4B1F-A8A4-F4221CDF47F0}" destId="{704F8875-0394-4B7F-AFB5-A5454D196043}" srcOrd="2" destOrd="0" presId="urn:microsoft.com/office/officeart/2005/8/layout/pyramid2"/>
    <dgm:cxn modelId="{5C11B25D-43E5-4B67-9540-4750C8F81EF5}" type="presParOf" srcId="{F8939F5D-2BF1-4B1F-A8A4-F4221CDF47F0}" destId="{75F3C57C-5069-4813-9859-7D03B393B0D6}" srcOrd="3" destOrd="0" presId="urn:microsoft.com/office/officeart/2005/8/layout/pyramid2"/>
    <dgm:cxn modelId="{CFADAC0C-A2D9-41CD-A435-DE8A5332D182}" type="presParOf" srcId="{F8939F5D-2BF1-4B1F-A8A4-F4221CDF47F0}" destId="{7ED0ADC2-608F-4465-8DB5-3DFB6E4F5C06}" srcOrd="4" destOrd="0" presId="urn:microsoft.com/office/officeart/2005/8/layout/pyramid2"/>
    <dgm:cxn modelId="{BE29EA0D-7D70-47B2-A53B-550D4019521A}" type="presParOf" srcId="{F8939F5D-2BF1-4B1F-A8A4-F4221CDF47F0}" destId="{9BB7EBD8-0D1B-439D-938C-4D61629B6F4C}" srcOrd="5" destOrd="0" presId="urn:microsoft.com/office/officeart/2005/8/layout/pyramid2"/>
    <dgm:cxn modelId="{27F85AB9-829A-4D03-B4A8-A3A33FCB33AB}" type="presParOf" srcId="{F8939F5D-2BF1-4B1F-A8A4-F4221CDF47F0}" destId="{6374DA1F-32A3-4C5D-A4D0-0F4C698E7FAB}" srcOrd="6" destOrd="0" presId="urn:microsoft.com/office/officeart/2005/8/layout/pyramid2"/>
    <dgm:cxn modelId="{674D7882-EF43-4A5E-8D3C-40397C8EE765}" type="presParOf" srcId="{F8939F5D-2BF1-4B1F-A8A4-F4221CDF47F0}" destId="{AF97542A-4FEB-43A1-BA42-9C58F2886062}" srcOrd="7" destOrd="0" presId="urn:microsoft.com/office/officeart/2005/8/layout/pyramid2"/>
    <dgm:cxn modelId="{7659C867-29BA-45B1-AA25-526EF1F44413}" type="presParOf" srcId="{F8939F5D-2BF1-4B1F-A8A4-F4221CDF47F0}" destId="{84BBF788-2911-4964-A5B7-84BA5EED767C}" srcOrd="8" destOrd="0" presId="urn:microsoft.com/office/officeart/2005/8/layout/pyramid2"/>
    <dgm:cxn modelId="{C25DC5BE-C0C4-4942-BD9C-AC1F976BE6D6}" type="presParOf" srcId="{F8939F5D-2BF1-4B1F-A8A4-F4221CDF47F0}" destId="{0967A92A-2392-4BA9-883C-D704EE46A7B0}" srcOrd="9"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1178787C-CFF8-49CC-A774-5685598664AD}" type="doc">
      <dgm:prSet loTypeId="urn:microsoft.com/office/officeart/2005/8/layout/pyramid2" loCatId="pyramid" qsTypeId="urn:microsoft.com/office/officeart/2005/8/quickstyle/simple1" qsCatId="simple" csTypeId="urn:microsoft.com/office/officeart/2005/8/colors/accent0_3" csCatId="mainScheme"/>
      <dgm:spPr/>
      <dgm:t>
        <a:bodyPr/>
        <a:lstStyle/>
        <a:p>
          <a:endParaRPr lang="en-IN"/>
        </a:p>
      </dgm:t>
    </dgm:pt>
    <dgm:pt modelId="{29B74504-3B68-4804-8284-A2601C677207}">
      <dgm:prSet custT="1"/>
      <dgm:spPr/>
      <dgm:t>
        <a:bodyPr/>
        <a:lstStyle/>
        <a:p>
          <a:pPr rtl="0"/>
          <a:r>
            <a:rPr lang="en-IN" sz="2000" dirty="0"/>
            <a:t>Higher risks</a:t>
          </a:r>
        </a:p>
      </dgm:t>
    </dgm:pt>
    <dgm:pt modelId="{6AE7263F-684F-4934-8F0E-ED802AC65EB1}" type="parTrans" cxnId="{81C35CBB-9479-472E-9232-4F6BAA2B0431}">
      <dgm:prSet/>
      <dgm:spPr/>
      <dgm:t>
        <a:bodyPr/>
        <a:lstStyle/>
        <a:p>
          <a:endParaRPr lang="en-IN"/>
        </a:p>
      </dgm:t>
    </dgm:pt>
    <dgm:pt modelId="{6ED94E90-25A9-4B16-8D60-F96958F1B585}" type="sibTrans" cxnId="{81C35CBB-9479-472E-9232-4F6BAA2B0431}">
      <dgm:prSet/>
      <dgm:spPr/>
      <dgm:t>
        <a:bodyPr/>
        <a:lstStyle/>
        <a:p>
          <a:endParaRPr lang="en-IN"/>
        </a:p>
      </dgm:t>
    </dgm:pt>
    <dgm:pt modelId="{6AFCC0FB-50DC-406F-A289-26802E1904D2}">
      <dgm:prSet custT="1"/>
      <dgm:spPr/>
      <dgm:t>
        <a:bodyPr/>
        <a:lstStyle/>
        <a:p>
          <a:pPr rtl="0"/>
          <a:r>
            <a:rPr lang="en-IN" sz="1600" dirty="0"/>
            <a:t>Difficulty in managing cultural diversity</a:t>
          </a:r>
        </a:p>
      </dgm:t>
    </dgm:pt>
    <dgm:pt modelId="{2D96274C-5988-4305-ADD5-CF510E07B97F}" type="parTrans" cxnId="{7CE69692-2F3B-4A77-9AC9-B78FC4046D3A}">
      <dgm:prSet/>
      <dgm:spPr/>
      <dgm:t>
        <a:bodyPr/>
        <a:lstStyle/>
        <a:p>
          <a:endParaRPr lang="en-IN"/>
        </a:p>
      </dgm:t>
    </dgm:pt>
    <dgm:pt modelId="{BAD1EEEA-05A5-429C-AADB-BCF19555C32E}" type="sibTrans" cxnId="{7CE69692-2F3B-4A77-9AC9-B78FC4046D3A}">
      <dgm:prSet/>
      <dgm:spPr/>
      <dgm:t>
        <a:bodyPr/>
        <a:lstStyle/>
        <a:p>
          <a:endParaRPr lang="en-IN"/>
        </a:p>
      </dgm:t>
    </dgm:pt>
    <dgm:pt modelId="{07DF0955-E5A7-4ECD-8E70-F3769D29779D}">
      <dgm:prSet custT="1"/>
      <dgm:spPr/>
      <dgm:t>
        <a:bodyPr/>
        <a:lstStyle/>
        <a:p>
          <a:pPr rtl="0"/>
          <a:r>
            <a:rPr lang="en-IN" sz="2000" dirty="0"/>
            <a:t>High bureaucratic costs</a:t>
          </a:r>
        </a:p>
      </dgm:t>
    </dgm:pt>
    <dgm:pt modelId="{13D7CC21-7F87-4B4E-BB28-7C9E1F5B5B59}" type="parTrans" cxnId="{0BF5BA99-D488-4C33-A7F7-64069028A575}">
      <dgm:prSet/>
      <dgm:spPr/>
      <dgm:t>
        <a:bodyPr/>
        <a:lstStyle/>
        <a:p>
          <a:endParaRPr lang="en-IN"/>
        </a:p>
      </dgm:t>
    </dgm:pt>
    <dgm:pt modelId="{8E9C3FE5-CE7D-4D98-8011-98285CCE2FD9}" type="sibTrans" cxnId="{0BF5BA99-D488-4C33-A7F7-64069028A575}">
      <dgm:prSet/>
      <dgm:spPr/>
      <dgm:t>
        <a:bodyPr/>
        <a:lstStyle/>
        <a:p>
          <a:endParaRPr lang="en-IN"/>
        </a:p>
      </dgm:t>
    </dgm:pt>
    <dgm:pt modelId="{AB646B04-D260-4CD8-A607-8D55FFF1CD10}">
      <dgm:prSet custT="1"/>
      <dgm:spPr/>
      <dgm:t>
        <a:bodyPr/>
        <a:lstStyle/>
        <a:p>
          <a:pPr rtl="0"/>
          <a:r>
            <a:rPr lang="en-IN" sz="2000" dirty="0"/>
            <a:t>Higher distribution cost</a:t>
          </a:r>
        </a:p>
      </dgm:t>
    </dgm:pt>
    <dgm:pt modelId="{48A53D39-A72D-4A5F-9D47-113EDC70310B}" type="parTrans" cxnId="{ECF58E49-EAA3-4157-8929-588D7CF19236}">
      <dgm:prSet/>
      <dgm:spPr/>
      <dgm:t>
        <a:bodyPr/>
        <a:lstStyle/>
        <a:p>
          <a:endParaRPr lang="en-IN"/>
        </a:p>
      </dgm:t>
    </dgm:pt>
    <dgm:pt modelId="{31006F3E-E12E-4B79-9F87-32EC474376FA}" type="sibTrans" cxnId="{ECF58E49-EAA3-4157-8929-588D7CF19236}">
      <dgm:prSet/>
      <dgm:spPr/>
      <dgm:t>
        <a:bodyPr/>
        <a:lstStyle/>
        <a:p>
          <a:endParaRPr lang="en-IN"/>
        </a:p>
      </dgm:t>
    </dgm:pt>
    <dgm:pt modelId="{0DEAE861-A8B1-48D8-A968-A0F19D826027}">
      <dgm:prSet custT="1"/>
      <dgm:spPr/>
      <dgm:t>
        <a:bodyPr/>
        <a:lstStyle/>
        <a:p>
          <a:pPr rtl="0"/>
          <a:r>
            <a:rPr lang="en-IN" sz="2400" dirty="0"/>
            <a:t>Trade barriers</a:t>
          </a:r>
        </a:p>
      </dgm:t>
    </dgm:pt>
    <dgm:pt modelId="{9FD0599C-E40C-4697-B164-DB1C86FEB7FE}" type="parTrans" cxnId="{28C11FD4-A425-4519-9A59-A76ACE192F30}">
      <dgm:prSet/>
      <dgm:spPr/>
      <dgm:t>
        <a:bodyPr/>
        <a:lstStyle/>
        <a:p>
          <a:endParaRPr lang="en-IN"/>
        </a:p>
      </dgm:t>
    </dgm:pt>
    <dgm:pt modelId="{F88E8252-D65D-422E-B30A-A2C2E8F817B9}" type="sibTrans" cxnId="{28C11FD4-A425-4519-9A59-A76ACE192F30}">
      <dgm:prSet/>
      <dgm:spPr/>
      <dgm:t>
        <a:bodyPr/>
        <a:lstStyle/>
        <a:p>
          <a:endParaRPr lang="en-IN"/>
        </a:p>
      </dgm:t>
    </dgm:pt>
    <dgm:pt modelId="{B5B4C73A-9643-4F99-87AB-55CC4C38D438}" type="pres">
      <dgm:prSet presAssocID="{1178787C-CFF8-49CC-A774-5685598664AD}" presName="compositeShape" presStyleCnt="0">
        <dgm:presLayoutVars>
          <dgm:dir/>
          <dgm:resizeHandles/>
        </dgm:presLayoutVars>
      </dgm:prSet>
      <dgm:spPr/>
    </dgm:pt>
    <dgm:pt modelId="{E5FDA8E1-F329-4BCC-9B18-2BA25C388FA4}" type="pres">
      <dgm:prSet presAssocID="{1178787C-CFF8-49CC-A774-5685598664AD}" presName="pyramid" presStyleLbl="node1" presStyleIdx="0" presStyleCnt="1"/>
      <dgm:spPr/>
    </dgm:pt>
    <dgm:pt modelId="{320A8C69-05F6-4584-9076-ED5727DC72FF}" type="pres">
      <dgm:prSet presAssocID="{1178787C-CFF8-49CC-A774-5685598664AD}" presName="theList" presStyleCnt="0"/>
      <dgm:spPr/>
    </dgm:pt>
    <dgm:pt modelId="{21DDEC85-B728-4273-8637-76B6DB5EC31C}" type="pres">
      <dgm:prSet presAssocID="{29B74504-3B68-4804-8284-A2601C677207}" presName="aNode" presStyleLbl="fgAcc1" presStyleIdx="0" presStyleCnt="5">
        <dgm:presLayoutVars>
          <dgm:bulletEnabled val="1"/>
        </dgm:presLayoutVars>
      </dgm:prSet>
      <dgm:spPr/>
    </dgm:pt>
    <dgm:pt modelId="{F3304473-C4D7-4C7E-A65F-2159E2D5EF0A}" type="pres">
      <dgm:prSet presAssocID="{29B74504-3B68-4804-8284-A2601C677207}" presName="aSpace" presStyleCnt="0"/>
      <dgm:spPr/>
    </dgm:pt>
    <dgm:pt modelId="{F037804C-77EB-4ACC-B9BB-252D8A92BA8A}" type="pres">
      <dgm:prSet presAssocID="{6AFCC0FB-50DC-406F-A289-26802E1904D2}" presName="aNode" presStyleLbl="fgAcc1" presStyleIdx="1" presStyleCnt="5">
        <dgm:presLayoutVars>
          <dgm:bulletEnabled val="1"/>
        </dgm:presLayoutVars>
      </dgm:prSet>
      <dgm:spPr/>
    </dgm:pt>
    <dgm:pt modelId="{C23CC750-0D2A-4734-AA3C-83D38DA374B4}" type="pres">
      <dgm:prSet presAssocID="{6AFCC0FB-50DC-406F-A289-26802E1904D2}" presName="aSpace" presStyleCnt="0"/>
      <dgm:spPr/>
    </dgm:pt>
    <dgm:pt modelId="{A491EB33-51A0-422B-8FDE-3653F6863DDF}" type="pres">
      <dgm:prSet presAssocID="{07DF0955-E5A7-4ECD-8E70-F3769D29779D}" presName="aNode" presStyleLbl="fgAcc1" presStyleIdx="2" presStyleCnt="5">
        <dgm:presLayoutVars>
          <dgm:bulletEnabled val="1"/>
        </dgm:presLayoutVars>
      </dgm:prSet>
      <dgm:spPr/>
    </dgm:pt>
    <dgm:pt modelId="{4918E602-2FD5-4BA0-B928-0A8B285421BA}" type="pres">
      <dgm:prSet presAssocID="{07DF0955-E5A7-4ECD-8E70-F3769D29779D}" presName="aSpace" presStyleCnt="0"/>
      <dgm:spPr/>
    </dgm:pt>
    <dgm:pt modelId="{8D88774F-37F0-4411-B52C-E4166966BCE5}" type="pres">
      <dgm:prSet presAssocID="{AB646B04-D260-4CD8-A607-8D55FFF1CD10}" presName="aNode" presStyleLbl="fgAcc1" presStyleIdx="3" presStyleCnt="5">
        <dgm:presLayoutVars>
          <dgm:bulletEnabled val="1"/>
        </dgm:presLayoutVars>
      </dgm:prSet>
      <dgm:spPr/>
    </dgm:pt>
    <dgm:pt modelId="{1067932D-E7D4-4AE7-89D5-914B8032F7EB}" type="pres">
      <dgm:prSet presAssocID="{AB646B04-D260-4CD8-A607-8D55FFF1CD10}" presName="aSpace" presStyleCnt="0"/>
      <dgm:spPr/>
    </dgm:pt>
    <dgm:pt modelId="{153E250A-7429-4CB4-9F62-6139270F3554}" type="pres">
      <dgm:prSet presAssocID="{0DEAE861-A8B1-48D8-A968-A0F19D826027}" presName="aNode" presStyleLbl="fgAcc1" presStyleIdx="4" presStyleCnt="5">
        <dgm:presLayoutVars>
          <dgm:bulletEnabled val="1"/>
        </dgm:presLayoutVars>
      </dgm:prSet>
      <dgm:spPr/>
    </dgm:pt>
    <dgm:pt modelId="{1BA60D81-15FE-4D5B-BCDB-0A3F3D204312}" type="pres">
      <dgm:prSet presAssocID="{0DEAE861-A8B1-48D8-A968-A0F19D826027}" presName="aSpace" presStyleCnt="0"/>
      <dgm:spPr/>
    </dgm:pt>
  </dgm:ptLst>
  <dgm:cxnLst>
    <dgm:cxn modelId="{8617995E-9EF7-4FF3-8735-62077E4A4002}" type="presOf" srcId="{0DEAE861-A8B1-48D8-A968-A0F19D826027}" destId="{153E250A-7429-4CB4-9F62-6139270F3554}" srcOrd="0" destOrd="0" presId="urn:microsoft.com/office/officeart/2005/8/layout/pyramid2"/>
    <dgm:cxn modelId="{5199BD47-5B28-4FB8-9881-983AB3E10BD9}" type="presOf" srcId="{6AFCC0FB-50DC-406F-A289-26802E1904D2}" destId="{F037804C-77EB-4ACC-B9BB-252D8A92BA8A}" srcOrd="0" destOrd="0" presId="urn:microsoft.com/office/officeart/2005/8/layout/pyramid2"/>
    <dgm:cxn modelId="{ECF58E49-EAA3-4157-8929-588D7CF19236}" srcId="{1178787C-CFF8-49CC-A774-5685598664AD}" destId="{AB646B04-D260-4CD8-A607-8D55FFF1CD10}" srcOrd="3" destOrd="0" parTransId="{48A53D39-A72D-4A5F-9D47-113EDC70310B}" sibTransId="{31006F3E-E12E-4B79-9F87-32EC474376FA}"/>
    <dgm:cxn modelId="{457CC488-80B8-4CFB-AED5-19BB47F9CEFC}" type="presOf" srcId="{AB646B04-D260-4CD8-A607-8D55FFF1CD10}" destId="{8D88774F-37F0-4411-B52C-E4166966BCE5}" srcOrd="0" destOrd="0" presId="urn:microsoft.com/office/officeart/2005/8/layout/pyramid2"/>
    <dgm:cxn modelId="{7CE69692-2F3B-4A77-9AC9-B78FC4046D3A}" srcId="{1178787C-CFF8-49CC-A774-5685598664AD}" destId="{6AFCC0FB-50DC-406F-A289-26802E1904D2}" srcOrd="1" destOrd="0" parTransId="{2D96274C-5988-4305-ADD5-CF510E07B97F}" sibTransId="{BAD1EEEA-05A5-429C-AADB-BCF19555C32E}"/>
    <dgm:cxn modelId="{0BF5BA99-D488-4C33-A7F7-64069028A575}" srcId="{1178787C-CFF8-49CC-A774-5685598664AD}" destId="{07DF0955-E5A7-4ECD-8E70-F3769D29779D}" srcOrd="2" destOrd="0" parTransId="{13D7CC21-7F87-4B4E-BB28-7C9E1F5B5B59}" sibTransId="{8E9C3FE5-CE7D-4D98-8011-98285CCE2FD9}"/>
    <dgm:cxn modelId="{D340B2A2-5751-41E7-91D1-5CF92E51C1D1}" type="presOf" srcId="{1178787C-CFF8-49CC-A774-5685598664AD}" destId="{B5B4C73A-9643-4F99-87AB-55CC4C38D438}" srcOrd="0" destOrd="0" presId="urn:microsoft.com/office/officeart/2005/8/layout/pyramid2"/>
    <dgm:cxn modelId="{81C35CBB-9479-472E-9232-4F6BAA2B0431}" srcId="{1178787C-CFF8-49CC-A774-5685598664AD}" destId="{29B74504-3B68-4804-8284-A2601C677207}" srcOrd="0" destOrd="0" parTransId="{6AE7263F-684F-4934-8F0E-ED802AC65EB1}" sibTransId="{6ED94E90-25A9-4B16-8D60-F96958F1B585}"/>
    <dgm:cxn modelId="{28C11FD4-A425-4519-9A59-A76ACE192F30}" srcId="{1178787C-CFF8-49CC-A774-5685598664AD}" destId="{0DEAE861-A8B1-48D8-A968-A0F19D826027}" srcOrd="4" destOrd="0" parTransId="{9FD0599C-E40C-4697-B164-DB1C86FEB7FE}" sibTransId="{F88E8252-D65D-422E-B30A-A2C2E8F817B9}"/>
    <dgm:cxn modelId="{5498BDE2-8501-4997-BB1F-76A260938C2E}" type="presOf" srcId="{29B74504-3B68-4804-8284-A2601C677207}" destId="{21DDEC85-B728-4273-8637-76B6DB5EC31C}" srcOrd="0" destOrd="0" presId="urn:microsoft.com/office/officeart/2005/8/layout/pyramid2"/>
    <dgm:cxn modelId="{0C2E7EF3-61F0-4454-9E50-38C6BC3647D8}" type="presOf" srcId="{07DF0955-E5A7-4ECD-8E70-F3769D29779D}" destId="{A491EB33-51A0-422B-8FDE-3653F6863DDF}" srcOrd="0" destOrd="0" presId="urn:microsoft.com/office/officeart/2005/8/layout/pyramid2"/>
    <dgm:cxn modelId="{66B44D00-AE64-4398-94B5-F73250D9951B}" type="presParOf" srcId="{B5B4C73A-9643-4F99-87AB-55CC4C38D438}" destId="{E5FDA8E1-F329-4BCC-9B18-2BA25C388FA4}" srcOrd="0" destOrd="0" presId="urn:microsoft.com/office/officeart/2005/8/layout/pyramid2"/>
    <dgm:cxn modelId="{5E8553A6-A9A1-42F5-B8BC-7E0074E8F5F9}" type="presParOf" srcId="{B5B4C73A-9643-4F99-87AB-55CC4C38D438}" destId="{320A8C69-05F6-4584-9076-ED5727DC72FF}" srcOrd="1" destOrd="0" presId="urn:microsoft.com/office/officeart/2005/8/layout/pyramid2"/>
    <dgm:cxn modelId="{8949B36E-471E-4F8B-B3E3-B7A51651BD47}" type="presParOf" srcId="{320A8C69-05F6-4584-9076-ED5727DC72FF}" destId="{21DDEC85-B728-4273-8637-76B6DB5EC31C}" srcOrd="0" destOrd="0" presId="urn:microsoft.com/office/officeart/2005/8/layout/pyramid2"/>
    <dgm:cxn modelId="{F49A07AD-4527-44DA-82B3-F70BDD1A10C7}" type="presParOf" srcId="{320A8C69-05F6-4584-9076-ED5727DC72FF}" destId="{F3304473-C4D7-4C7E-A65F-2159E2D5EF0A}" srcOrd="1" destOrd="0" presId="urn:microsoft.com/office/officeart/2005/8/layout/pyramid2"/>
    <dgm:cxn modelId="{F4E8057C-CA34-4DA3-B0A4-FEA96B57F89A}" type="presParOf" srcId="{320A8C69-05F6-4584-9076-ED5727DC72FF}" destId="{F037804C-77EB-4ACC-B9BB-252D8A92BA8A}" srcOrd="2" destOrd="0" presId="urn:microsoft.com/office/officeart/2005/8/layout/pyramid2"/>
    <dgm:cxn modelId="{0C956A23-64BC-4EB2-ADD5-9B0B4DE44907}" type="presParOf" srcId="{320A8C69-05F6-4584-9076-ED5727DC72FF}" destId="{C23CC750-0D2A-4734-AA3C-83D38DA374B4}" srcOrd="3" destOrd="0" presId="urn:microsoft.com/office/officeart/2005/8/layout/pyramid2"/>
    <dgm:cxn modelId="{9A6D8012-928C-4DAB-AB1F-CB2B88F966E0}" type="presParOf" srcId="{320A8C69-05F6-4584-9076-ED5727DC72FF}" destId="{A491EB33-51A0-422B-8FDE-3653F6863DDF}" srcOrd="4" destOrd="0" presId="urn:microsoft.com/office/officeart/2005/8/layout/pyramid2"/>
    <dgm:cxn modelId="{38D4F9EB-AEE8-410D-949C-DFC173EFF8D6}" type="presParOf" srcId="{320A8C69-05F6-4584-9076-ED5727DC72FF}" destId="{4918E602-2FD5-4BA0-B928-0A8B285421BA}" srcOrd="5" destOrd="0" presId="urn:microsoft.com/office/officeart/2005/8/layout/pyramid2"/>
    <dgm:cxn modelId="{AD8119EB-7ECA-4504-A2A8-58A9F2611774}" type="presParOf" srcId="{320A8C69-05F6-4584-9076-ED5727DC72FF}" destId="{8D88774F-37F0-4411-B52C-E4166966BCE5}" srcOrd="6" destOrd="0" presId="urn:microsoft.com/office/officeart/2005/8/layout/pyramid2"/>
    <dgm:cxn modelId="{41D11423-EFF3-4E64-88A8-E30F6C3EED34}" type="presParOf" srcId="{320A8C69-05F6-4584-9076-ED5727DC72FF}" destId="{1067932D-E7D4-4AE7-89D5-914B8032F7EB}" srcOrd="7" destOrd="0" presId="urn:microsoft.com/office/officeart/2005/8/layout/pyramid2"/>
    <dgm:cxn modelId="{2E5590B7-1D48-4AE3-9748-4D2DF0818565}" type="presParOf" srcId="{320A8C69-05F6-4584-9076-ED5727DC72FF}" destId="{153E250A-7429-4CB4-9F62-6139270F3554}" srcOrd="8" destOrd="0" presId="urn:microsoft.com/office/officeart/2005/8/layout/pyramid2"/>
    <dgm:cxn modelId="{C5977634-82E3-4B7A-86F0-77ABF85DF6B8}" type="presParOf" srcId="{320A8C69-05F6-4584-9076-ED5727DC72FF}" destId="{1BA60D81-15FE-4D5B-BCDB-0A3F3D204312}" srcOrd="9" destOrd="0" presId="urn:microsoft.com/office/officeart/2005/8/layout/pyramid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7171752-4330-4D23-8197-70EE558A3338}">
      <dsp:nvSpPr>
        <dsp:cNvPr id="0" name=""/>
        <dsp:cNvSpPr/>
      </dsp:nvSpPr>
      <dsp:spPr>
        <a:xfrm>
          <a:off x="571499" y="0"/>
          <a:ext cx="6477000" cy="4800600"/>
        </a:xfrm>
        <a:prstGeom prst="rightArrow">
          <a:avLst/>
        </a:prstGeom>
        <a:solidFill>
          <a:schemeClr val="dk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E83760B-8693-4609-BADA-437EFF758A41}">
      <dsp:nvSpPr>
        <dsp:cNvPr id="0" name=""/>
        <dsp:cNvSpPr/>
      </dsp:nvSpPr>
      <dsp:spPr>
        <a:xfrm>
          <a:off x="3348" y="1440179"/>
          <a:ext cx="1464096" cy="1920240"/>
        </a:xfrm>
        <a:prstGeom prst="roundRect">
          <a:avLst/>
        </a:prstGeom>
        <a:solidFill>
          <a:schemeClr val="lt1">
            <a:hueOff val="0"/>
            <a:satOff val="0"/>
            <a:lumOff val="0"/>
            <a:alphaOff val="0"/>
          </a:schemeClr>
        </a:solidFill>
        <a:ln w="38100" cap="flat" cmpd="sng" algn="ctr">
          <a:solidFill>
            <a:schemeClr val="dk1">
              <a:shade val="80000"/>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rtl="0">
            <a:lnSpc>
              <a:spcPct val="90000"/>
            </a:lnSpc>
            <a:spcBef>
              <a:spcPct val="0"/>
            </a:spcBef>
            <a:spcAft>
              <a:spcPct val="35000"/>
            </a:spcAft>
            <a:buNone/>
          </a:pPr>
          <a:r>
            <a:rPr lang="en-IN" sz="1600" kern="1200" dirty="0"/>
            <a:t>Formulated by top management.</a:t>
          </a:r>
        </a:p>
      </dsp:txBody>
      <dsp:txXfrm>
        <a:off x="74819" y="1511650"/>
        <a:ext cx="1321154" cy="1777298"/>
      </dsp:txXfrm>
    </dsp:sp>
    <dsp:sp modelId="{9214BF77-3A30-4A4C-9E49-176DE92DAF71}">
      <dsp:nvSpPr>
        <dsp:cNvPr id="0" name=""/>
        <dsp:cNvSpPr/>
      </dsp:nvSpPr>
      <dsp:spPr>
        <a:xfrm>
          <a:off x="1540650" y="1440179"/>
          <a:ext cx="1464096" cy="1920240"/>
        </a:xfrm>
        <a:prstGeom prst="roundRect">
          <a:avLst/>
        </a:prstGeom>
        <a:solidFill>
          <a:schemeClr val="lt1">
            <a:hueOff val="0"/>
            <a:satOff val="0"/>
            <a:lumOff val="0"/>
            <a:alphaOff val="0"/>
          </a:schemeClr>
        </a:solidFill>
        <a:ln w="38100" cap="flat" cmpd="sng" algn="ctr">
          <a:solidFill>
            <a:schemeClr val="dk1">
              <a:shade val="80000"/>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rtl="0">
            <a:lnSpc>
              <a:spcPct val="90000"/>
            </a:lnSpc>
            <a:spcBef>
              <a:spcPct val="0"/>
            </a:spcBef>
            <a:spcAft>
              <a:spcPct val="35000"/>
            </a:spcAft>
            <a:buNone/>
          </a:pPr>
          <a:r>
            <a:rPr lang="en-IN" sz="1600" kern="1200" dirty="0"/>
            <a:t>Complex decision making</a:t>
          </a:r>
        </a:p>
      </dsp:txBody>
      <dsp:txXfrm>
        <a:off x="1612121" y="1511650"/>
        <a:ext cx="1321154" cy="1777298"/>
      </dsp:txXfrm>
    </dsp:sp>
    <dsp:sp modelId="{D400BAA4-839E-41DD-9B31-FD7E67DB57DC}">
      <dsp:nvSpPr>
        <dsp:cNvPr id="0" name=""/>
        <dsp:cNvSpPr/>
      </dsp:nvSpPr>
      <dsp:spPr>
        <a:xfrm>
          <a:off x="3077951" y="1440179"/>
          <a:ext cx="1464096" cy="1920240"/>
        </a:xfrm>
        <a:prstGeom prst="roundRect">
          <a:avLst/>
        </a:prstGeom>
        <a:solidFill>
          <a:schemeClr val="lt1">
            <a:hueOff val="0"/>
            <a:satOff val="0"/>
            <a:lumOff val="0"/>
            <a:alphaOff val="0"/>
          </a:schemeClr>
        </a:solidFill>
        <a:ln w="38100" cap="flat" cmpd="sng" algn="ctr">
          <a:solidFill>
            <a:schemeClr val="dk1">
              <a:shade val="80000"/>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rtl="0">
            <a:lnSpc>
              <a:spcPct val="90000"/>
            </a:lnSpc>
            <a:spcBef>
              <a:spcPct val="0"/>
            </a:spcBef>
            <a:spcAft>
              <a:spcPct val="35000"/>
            </a:spcAft>
            <a:buNone/>
          </a:pPr>
          <a:r>
            <a:rPr lang="en-IN" sz="1600" kern="1200" dirty="0"/>
            <a:t>Efficient allocation and utilization of scarce resources.</a:t>
          </a:r>
        </a:p>
      </dsp:txBody>
      <dsp:txXfrm>
        <a:off x="3149422" y="1511650"/>
        <a:ext cx="1321154" cy="1777298"/>
      </dsp:txXfrm>
    </dsp:sp>
    <dsp:sp modelId="{EBB0D580-F0CF-465A-B3E4-A941093BEE4C}">
      <dsp:nvSpPr>
        <dsp:cNvPr id="0" name=""/>
        <dsp:cNvSpPr/>
      </dsp:nvSpPr>
      <dsp:spPr>
        <a:xfrm>
          <a:off x="4615253" y="1440179"/>
          <a:ext cx="1464096" cy="1920240"/>
        </a:xfrm>
        <a:prstGeom prst="roundRect">
          <a:avLst/>
        </a:prstGeom>
        <a:solidFill>
          <a:schemeClr val="lt1">
            <a:hueOff val="0"/>
            <a:satOff val="0"/>
            <a:lumOff val="0"/>
            <a:alphaOff val="0"/>
          </a:schemeClr>
        </a:solidFill>
        <a:ln w="38100" cap="flat" cmpd="sng" algn="ctr">
          <a:solidFill>
            <a:schemeClr val="dk1">
              <a:shade val="80000"/>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rtl="0">
            <a:lnSpc>
              <a:spcPct val="90000"/>
            </a:lnSpc>
            <a:spcBef>
              <a:spcPct val="0"/>
            </a:spcBef>
            <a:spcAft>
              <a:spcPct val="35000"/>
            </a:spcAft>
            <a:buNone/>
          </a:pPr>
          <a:r>
            <a:rPr lang="en-IN" sz="1600" kern="1200" dirty="0"/>
            <a:t>Mapped out around the goal and objectives of organisation.</a:t>
          </a:r>
        </a:p>
      </dsp:txBody>
      <dsp:txXfrm>
        <a:off x="4686724" y="1511650"/>
        <a:ext cx="1321154" cy="1777298"/>
      </dsp:txXfrm>
    </dsp:sp>
    <dsp:sp modelId="{4EB66902-98AA-401D-ABA3-7C20C4F284C2}">
      <dsp:nvSpPr>
        <dsp:cNvPr id="0" name=""/>
        <dsp:cNvSpPr/>
      </dsp:nvSpPr>
      <dsp:spPr>
        <a:xfrm>
          <a:off x="6152554" y="1440179"/>
          <a:ext cx="1464096" cy="1920240"/>
        </a:xfrm>
        <a:prstGeom prst="roundRect">
          <a:avLst/>
        </a:prstGeom>
        <a:solidFill>
          <a:schemeClr val="lt1">
            <a:hueOff val="0"/>
            <a:satOff val="0"/>
            <a:lumOff val="0"/>
            <a:alphaOff val="0"/>
          </a:schemeClr>
        </a:solidFill>
        <a:ln w="38100" cap="flat" cmpd="sng" algn="ctr">
          <a:solidFill>
            <a:schemeClr val="dk1">
              <a:shade val="80000"/>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rtl="0">
            <a:lnSpc>
              <a:spcPct val="90000"/>
            </a:lnSpc>
            <a:spcBef>
              <a:spcPct val="0"/>
            </a:spcBef>
            <a:spcAft>
              <a:spcPct val="35000"/>
            </a:spcAft>
            <a:buNone/>
          </a:pPr>
          <a:r>
            <a:rPr lang="en-IN" sz="1600" kern="1200" dirty="0"/>
            <a:t>Revolve around decisions.</a:t>
          </a:r>
        </a:p>
      </dsp:txBody>
      <dsp:txXfrm>
        <a:off x="6224025" y="1511650"/>
        <a:ext cx="1321154" cy="1777298"/>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0217FC0-B18F-4CB0-BE8E-9184ECB1A7FC}">
      <dsp:nvSpPr>
        <dsp:cNvPr id="0" name=""/>
        <dsp:cNvSpPr/>
      </dsp:nvSpPr>
      <dsp:spPr>
        <a:xfrm>
          <a:off x="0" y="34140"/>
          <a:ext cx="7620000" cy="2437500"/>
        </a:xfrm>
        <a:prstGeom prst="rect">
          <a:avLst/>
        </a:prstGeom>
        <a:solidFill>
          <a:schemeClr val="accent2">
            <a:hueOff val="0"/>
            <a:satOff val="0"/>
            <a:lumOff val="0"/>
            <a:alphaOff val="0"/>
          </a:schemeClr>
        </a:solidFill>
        <a:ln>
          <a:noFill/>
        </a:ln>
        <a:effectLst>
          <a:outerShdw blurRad="50800" dist="25400" algn="bl" rotWithShape="0">
            <a:srgbClr val="000000">
              <a:alpha val="60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70256" tIns="154432" rIns="270256" bIns="154432" numCol="1" spcCol="1270" anchor="ctr" anchorCtr="0">
          <a:noAutofit/>
        </a:bodyPr>
        <a:lstStyle/>
        <a:p>
          <a:pPr marL="0" lvl="0" indent="0" algn="ctr" defTabSz="1689100" rtl="0">
            <a:lnSpc>
              <a:spcPct val="90000"/>
            </a:lnSpc>
            <a:spcBef>
              <a:spcPct val="0"/>
            </a:spcBef>
            <a:spcAft>
              <a:spcPct val="35000"/>
            </a:spcAft>
            <a:buNone/>
          </a:pPr>
          <a:r>
            <a:rPr lang="en-IN" sz="3800" kern="1200" dirty="0"/>
            <a:t>According to Ravi </a:t>
          </a:r>
          <a:r>
            <a:rPr lang="en-IN" sz="3800" kern="1200" dirty="0" err="1"/>
            <a:t>Kalakota</a:t>
          </a:r>
          <a:r>
            <a:rPr lang="en-IN" sz="3800" kern="1200" dirty="0"/>
            <a:t> and </a:t>
          </a:r>
          <a:r>
            <a:rPr lang="en-IN" sz="3800" kern="1200" dirty="0" err="1"/>
            <a:t>Marcai</a:t>
          </a:r>
          <a:r>
            <a:rPr lang="en-IN" sz="3800" kern="1200" dirty="0"/>
            <a:t>  Robinson the three phases of digitalization strategies are as below : </a:t>
          </a:r>
        </a:p>
      </dsp:txBody>
      <dsp:txXfrm>
        <a:off x="0" y="34140"/>
        <a:ext cx="7620000" cy="2437500"/>
      </dsp:txXfrm>
    </dsp:sp>
    <dsp:sp modelId="{681E4B1F-AFE1-4EBC-BAFB-AAECB987E78D}">
      <dsp:nvSpPr>
        <dsp:cNvPr id="0" name=""/>
        <dsp:cNvSpPr/>
      </dsp:nvSpPr>
      <dsp:spPr>
        <a:xfrm>
          <a:off x="0" y="2471640"/>
          <a:ext cx="7620000" cy="2294819"/>
        </a:xfrm>
        <a:prstGeom prst="rect">
          <a:avLst/>
        </a:prstGeom>
        <a:solidFill>
          <a:schemeClr val="accent2">
            <a:tint val="40000"/>
            <a:alpha val="9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202692" tIns="202692" rIns="270256" bIns="304038" numCol="1" spcCol="1270" anchor="t" anchorCtr="0">
          <a:noAutofit/>
        </a:bodyPr>
        <a:lstStyle/>
        <a:p>
          <a:pPr marL="285750" lvl="1" indent="-285750" algn="l" defTabSz="1689100" rtl="0">
            <a:lnSpc>
              <a:spcPct val="90000"/>
            </a:lnSpc>
            <a:spcBef>
              <a:spcPct val="0"/>
            </a:spcBef>
            <a:spcAft>
              <a:spcPct val="15000"/>
            </a:spcAft>
            <a:buChar char="•"/>
          </a:pPr>
          <a:r>
            <a:rPr lang="en-IN" sz="3800" kern="1200"/>
            <a:t>Choose the e-business patterns.</a:t>
          </a:r>
        </a:p>
        <a:p>
          <a:pPr marL="285750" lvl="1" indent="-285750" algn="l" defTabSz="1689100" rtl="0">
            <a:lnSpc>
              <a:spcPct val="90000"/>
            </a:lnSpc>
            <a:spcBef>
              <a:spcPct val="0"/>
            </a:spcBef>
            <a:spcAft>
              <a:spcPct val="15000"/>
            </a:spcAft>
            <a:buChar char="•"/>
          </a:pPr>
          <a:r>
            <a:rPr lang="en-IN" sz="3800" kern="1200"/>
            <a:t>Choose the e-business model.</a:t>
          </a:r>
        </a:p>
        <a:p>
          <a:pPr marL="285750" lvl="1" indent="-285750" algn="l" defTabSz="1689100" rtl="0">
            <a:lnSpc>
              <a:spcPct val="90000"/>
            </a:lnSpc>
            <a:spcBef>
              <a:spcPct val="0"/>
            </a:spcBef>
            <a:spcAft>
              <a:spcPct val="15000"/>
            </a:spcAft>
            <a:buChar char="•"/>
          </a:pPr>
          <a:r>
            <a:rPr lang="en-IN" sz="3800" kern="1200"/>
            <a:t>Choose the e-bussines designs.</a:t>
          </a:r>
        </a:p>
      </dsp:txBody>
      <dsp:txXfrm>
        <a:off x="0" y="2471640"/>
        <a:ext cx="7620000" cy="2294819"/>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49AD85E-A176-49CA-BAB7-3703E896AB6E}">
      <dsp:nvSpPr>
        <dsp:cNvPr id="0" name=""/>
        <dsp:cNvSpPr/>
      </dsp:nvSpPr>
      <dsp:spPr>
        <a:xfrm rot="5400000">
          <a:off x="4759503" y="-1908366"/>
          <a:ext cx="844192" cy="4876800"/>
        </a:xfrm>
        <a:prstGeom prst="round2SameRect">
          <a:avLst/>
        </a:prstGeom>
        <a:solidFill>
          <a:schemeClr val="accent3">
            <a:tint val="40000"/>
            <a:alpha val="90000"/>
            <a:hueOff val="0"/>
            <a:satOff val="0"/>
            <a:lumOff val="0"/>
            <a:alphaOff val="0"/>
          </a:schemeClr>
        </a:solidFill>
        <a:ln w="12700" cap="flat" cmpd="sng" algn="ctr">
          <a:solidFill>
            <a:schemeClr val="accent3">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7150" tIns="28575" rIns="57150" bIns="28575" numCol="1" spcCol="1270" anchor="ctr" anchorCtr="0">
          <a:noAutofit/>
        </a:bodyPr>
        <a:lstStyle/>
        <a:p>
          <a:pPr marL="114300" lvl="1" indent="-114300" algn="l" defTabSz="666750" rtl="0">
            <a:lnSpc>
              <a:spcPct val="90000"/>
            </a:lnSpc>
            <a:spcBef>
              <a:spcPct val="0"/>
            </a:spcBef>
            <a:spcAft>
              <a:spcPct val="15000"/>
            </a:spcAft>
            <a:buChar char="•"/>
          </a:pPr>
          <a:r>
            <a:rPr lang="en-IN" sz="1500" kern="1200"/>
            <a:t>Refers to the chain of relationships between the company &amp; customers or companies and their partners.</a:t>
          </a:r>
        </a:p>
      </dsp:txBody>
      <dsp:txXfrm rot="-5400000">
        <a:off x="2743199" y="149148"/>
        <a:ext cx="4835590" cy="761772"/>
      </dsp:txXfrm>
    </dsp:sp>
    <dsp:sp modelId="{25ACFFE6-C23C-49E0-B539-0D995BA93856}">
      <dsp:nvSpPr>
        <dsp:cNvPr id="0" name=""/>
        <dsp:cNvSpPr/>
      </dsp:nvSpPr>
      <dsp:spPr>
        <a:xfrm>
          <a:off x="0" y="2413"/>
          <a:ext cx="2743200" cy="1055240"/>
        </a:xfrm>
        <a:prstGeom prst="roundRect">
          <a:avLst/>
        </a:prstGeom>
        <a:solidFill>
          <a:schemeClr val="accent3">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45720" rIns="91440" bIns="45720" numCol="1" spcCol="1270" anchor="ctr" anchorCtr="0">
          <a:noAutofit/>
        </a:bodyPr>
        <a:lstStyle/>
        <a:p>
          <a:pPr marL="0" lvl="0" indent="0" algn="ctr" defTabSz="1066800" rtl="0">
            <a:lnSpc>
              <a:spcPct val="90000"/>
            </a:lnSpc>
            <a:spcBef>
              <a:spcPct val="0"/>
            </a:spcBef>
            <a:spcAft>
              <a:spcPct val="35000"/>
            </a:spcAft>
            <a:buNone/>
          </a:pPr>
          <a:r>
            <a:rPr lang="en-IN" sz="2400" kern="1200"/>
            <a:t>E-channel patterns </a:t>
          </a:r>
        </a:p>
      </dsp:txBody>
      <dsp:txXfrm>
        <a:off x="51513" y="53926"/>
        <a:ext cx="2640174" cy="952214"/>
      </dsp:txXfrm>
    </dsp:sp>
    <dsp:sp modelId="{E2A3DD58-7512-4E7D-972D-58BC5C8CB9D0}">
      <dsp:nvSpPr>
        <dsp:cNvPr id="0" name=""/>
        <dsp:cNvSpPr/>
      </dsp:nvSpPr>
      <dsp:spPr>
        <a:xfrm rot="5400000">
          <a:off x="4759503" y="-800363"/>
          <a:ext cx="844192" cy="4876800"/>
        </a:xfrm>
        <a:prstGeom prst="round2SameRect">
          <a:avLst/>
        </a:prstGeom>
        <a:solidFill>
          <a:schemeClr val="accent3">
            <a:tint val="40000"/>
            <a:alpha val="90000"/>
            <a:hueOff val="3192784"/>
            <a:satOff val="-13274"/>
            <a:lumOff val="-1121"/>
            <a:alphaOff val="0"/>
          </a:schemeClr>
        </a:solidFill>
        <a:ln w="12700" cap="flat" cmpd="sng" algn="ctr">
          <a:solidFill>
            <a:schemeClr val="accent3">
              <a:tint val="40000"/>
              <a:alpha val="90000"/>
              <a:hueOff val="3192784"/>
              <a:satOff val="-13274"/>
              <a:lumOff val="-1121"/>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7150" tIns="28575" rIns="57150" bIns="28575" numCol="1" spcCol="1270" anchor="ctr" anchorCtr="0">
          <a:noAutofit/>
        </a:bodyPr>
        <a:lstStyle/>
        <a:p>
          <a:pPr marL="114300" lvl="1" indent="-114300" algn="l" defTabSz="666750" rtl="0">
            <a:lnSpc>
              <a:spcPct val="90000"/>
            </a:lnSpc>
            <a:spcBef>
              <a:spcPct val="0"/>
            </a:spcBef>
            <a:spcAft>
              <a:spcPct val="15000"/>
            </a:spcAft>
            <a:buChar char="•"/>
          </a:pPr>
          <a:r>
            <a:rPr lang="en-IN" sz="1500" kern="1200"/>
            <a:t>Brick &amp; motor firms are traditional organizations whereas click &amp; order firms are new types of organizations that make extensive use of information technology.</a:t>
          </a:r>
        </a:p>
      </dsp:txBody>
      <dsp:txXfrm rot="-5400000">
        <a:off x="2743199" y="1257151"/>
        <a:ext cx="4835590" cy="761772"/>
      </dsp:txXfrm>
    </dsp:sp>
    <dsp:sp modelId="{A262C706-FAEA-4DE6-9CCA-7A158E889564}">
      <dsp:nvSpPr>
        <dsp:cNvPr id="0" name=""/>
        <dsp:cNvSpPr/>
      </dsp:nvSpPr>
      <dsp:spPr>
        <a:xfrm>
          <a:off x="0" y="1110416"/>
          <a:ext cx="2743200" cy="1055240"/>
        </a:xfrm>
        <a:prstGeom prst="roundRect">
          <a:avLst/>
        </a:prstGeom>
        <a:solidFill>
          <a:schemeClr val="accent3">
            <a:hueOff val="2906152"/>
            <a:satOff val="-9286"/>
            <a:lumOff val="-2353"/>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45720" rIns="91440" bIns="45720" numCol="1" spcCol="1270" anchor="ctr" anchorCtr="0">
          <a:noAutofit/>
        </a:bodyPr>
        <a:lstStyle/>
        <a:p>
          <a:pPr marL="0" lvl="0" indent="0" algn="ctr" defTabSz="1066800" rtl="0">
            <a:lnSpc>
              <a:spcPct val="90000"/>
            </a:lnSpc>
            <a:spcBef>
              <a:spcPct val="0"/>
            </a:spcBef>
            <a:spcAft>
              <a:spcPct val="35000"/>
            </a:spcAft>
            <a:buNone/>
          </a:pPr>
          <a:r>
            <a:rPr lang="en-IN" sz="2400" kern="1200"/>
            <a:t>Click &amp; brick pattern </a:t>
          </a:r>
        </a:p>
      </dsp:txBody>
      <dsp:txXfrm>
        <a:off x="51513" y="1161929"/>
        <a:ext cx="2640174" cy="952214"/>
      </dsp:txXfrm>
    </dsp:sp>
    <dsp:sp modelId="{4778E287-B2CA-4932-B3FD-E81ECE3868F8}">
      <dsp:nvSpPr>
        <dsp:cNvPr id="0" name=""/>
        <dsp:cNvSpPr/>
      </dsp:nvSpPr>
      <dsp:spPr>
        <a:xfrm rot="5400000">
          <a:off x="4759503" y="307639"/>
          <a:ext cx="844192" cy="4876800"/>
        </a:xfrm>
        <a:prstGeom prst="round2SameRect">
          <a:avLst/>
        </a:prstGeom>
        <a:solidFill>
          <a:schemeClr val="accent3">
            <a:tint val="40000"/>
            <a:alpha val="90000"/>
            <a:hueOff val="6385567"/>
            <a:satOff val="-26549"/>
            <a:lumOff val="-2243"/>
            <a:alphaOff val="0"/>
          </a:schemeClr>
        </a:solidFill>
        <a:ln w="12700" cap="flat" cmpd="sng" algn="ctr">
          <a:solidFill>
            <a:schemeClr val="accent3">
              <a:tint val="40000"/>
              <a:alpha val="90000"/>
              <a:hueOff val="6385567"/>
              <a:satOff val="-26549"/>
              <a:lumOff val="-2243"/>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7150" tIns="28575" rIns="57150" bIns="28575" numCol="1" spcCol="1270" anchor="ctr" anchorCtr="0">
          <a:noAutofit/>
        </a:bodyPr>
        <a:lstStyle/>
        <a:p>
          <a:pPr marL="114300" lvl="1" indent="-114300" algn="l" defTabSz="666750" rtl="0">
            <a:lnSpc>
              <a:spcPct val="90000"/>
            </a:lnSpc>
            <a:spcBef>
              <a:spcPct val="0"/>
            </a:spcBef>
            <a:spcAft>
              <a:spcPct val="15000"/>
            </a:spcAft>
            <a:buChar char="•"/>
          </a:pPr>
          <a:r>
            <a:rPr lang="en-IN" sz="1500" kern="1200"/>
            <a:t>Portal provide different types of services to specific &amp; well defined group of users.</a:t>
          </a:r>
        </a:p>
      </dsp:txBody>
      <dsp:txXfrm rot="-5400000">
        <a:off x="2743199" y="2365153"/>
        <a:ext cx="4835590" cy="761772"/>
      </dsp:txXfrm>
    </dsp:sp>
    <dsp:sp modelId="{409B18E6-5B4C-4505-A7B5-A269BEB64EED}">
      <dsp:nvSpPr>
        <dsp:cNvPr id="0" name=""/>
        <dsp:cNvSpPr/>
      </dsp:nvSpPr>
      <dsp:spPr>
        <a:xfrm>
          <a:off x="0" y="2218419"/>
          <a:ext cx="2743200" cy="1055240"/>
        </a:xfrm>
        <a:prstGeom prst="roundRect">
          <a:avLst/>
        </a:prstGeom>
        <a:solidFill>
          <a:schemeClr val="accent3">
            <a:hueOff val="5812304"/>
            <a:satOff val="-18573"/>
            <a:lumOff val="-4706"/>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45720" rIns="91440" bIns="45720" numCol="1" spcCol="1270" anchor="ctr" anchorCtr="0">
          <a:noAutofit/>
        </a:bodyPr>
        <a:lstStyle/>
        <a:p>
          <a:pPr marL="0" lvl="0" indent="0" algn="ctr" defTabSz="1066800" rtl="0">
            <a:lnSpc>
              <a:spcPct val="90000"/>
            </a:lnSpc>
            <a:spcBef>
              <a:spcPct val="0"/>
            </a:spcBef>
            <a:spcAft>
              <a:spcPct val="35000"/>
            </a:spcAft>
            <a:buNone/>
          </a:pPr>
          <a:r>
            <a:rPr lang="en-IN" sz="2400" kern="1200"/>
            <a:t>E-portal pattern</a:t>
          </a:r>
        </a:p>
      </dsp:txBody>
      <dsp:txXfrm>
        <a:off x="51513" y="2269932"/>
        <a:ext cx="2640174" cy="952214"/>
      </dsp:txXfrm>
    </dsp:sp>
    <dsp:sp modelId="{98160F2B-6324-4065-9DF0-05F723DF6D21}">
      <dsp:nvSpPr>
        <dsp:cNvPr id="0" name=""/>
        <dsp:cNvSpPr/>
      </dsp:nvSpPr>
      <dsp:spPr>
        <a:xfrm rot="5400000">
          <a:off x="4759503" y="1415643"/>
          <a:ext cx="844192" cy="4876800"/>
        </a:xfrm>
        <a:prstGeom prst="round2SameRect">
          <a:avLst/>
        </a:prstGeom>
        <a:solidFill>
          <a:schemeClr val="accent3">
            <a:tint val="40000"/>
            <a:alpha val="90000"/>
            <a:hueOff val="9578351"/>
            <a:satOff val="-39823"/>
            <a:lumOff val="-3364"/>
            <a:alphaOff val="0"/>
          </a:schemeClr>
        </a:solidFill>
        <a:ln w="12700" cap="flat" cmpd="sng" algn="ctr">
          <a:solidFill>
            <a:schemeClr val="accent3">
              <a:tint val="40000"/>
              <a:alpha val="90000"/>
              <a:hueOff val="9578351"/>
              <a:satOff val="-39823"/>
              <a:lumOff val="-3364"/>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7150" tIns="28575" rIns="57150" bIns="28575" numCol="1" spcCol="1270" anchor="ctr" anchorCtr="0">
          <a:noAutofit/>
        </a:bodyPr>
        <a:lstStyle/>
        <a:p>
          <a:pPr marL="114300" lvl="1" indent="-114300" algn="l" defTabSz="666750" rtl="0">
            <a:lnSpc>
              <a:spcPct val="90000"/>
            </a:lnSpc>
            <a:spcBef>
              <a:spcPct val="0"/>
            </a:spcBef>
            <a:spcAft>
              <a:spcPct val="15000"/>
            </a:spcAft>
            <a:buChar char="•"/>
          </a:pPr>
          <a:r>
            <a:rPr lang="en-IN" sz="1500" kern="1200"/>
            <a:t>This is an online intermediary that connects disparate buyers &amp; sellers within a common vertical industry. They eliminate inefficiencies of the marketing channel.</a:t>
          </a:r>
        </a:p>
      </dsp:txBody>
      <dsp:txXfrm rot="-5400000">
        <a:off x="2743199" y="3473157"/>
        <a:ext cx="4835590" cy="761772"/>
      </dsp:txXfrm>
    </dsp:sp>
    <dsp:sp modelId="{20395602-DB6F-47D5-8C43-620DCC8C2189}">
      <dsp:nvSpPr>
        <dsp:cNvPr id="0" name=""/>
        <dsp:cNvSpPr/>
      </dsp:nvSpPr>
      <dsp:spPr>
        <a:xfrm>
          <a:off x="0" y="3326422"/>
          <a:ext cx="2743200" cy="1055240"/>
        </a:xfrm>
        <a:prstGeom prst="roundRect">
          <a:avLst/>
        </a:prstGeom>
        <a:solidFill>
          <a:schemeClr val="accent3">
            <a:hueOff val="8718455"/>
            <a:satOff val="-27859"/>
            <a:lumOff val="-7059"/>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45720" rIns="91440" bIns="45720" numCol="1" spcCol="1270" anchor="ctr" anchorCtr="0">
          <a:noAutofit/>
        </a:bodyPr>
        <a:lstStyle/>
        <a:p>
          <a:pPr marL="0" lvl="0" indent="0" algn="ctr" defTabSz="1066800" rtl="0">
            <a:lnSpc>
              <a:spcPct val="90000"/>
            </a:lnSpc>
            <a:spcBef>
              <a:spcPct val="0"/>
            </a:spcBef>
            <a:spcAft>
              <a:spcPct val="35000"/>
            </a:spcAft>
            <a:buNone/>
          </a:pPr>
          <a:r>
            <a:rPr lang="en-IN" sz="2400" kern="1200"/>
            <a:t>E-market maker or Net market pattern</a:t>
          </a:r>
        </a:p>
      </dsp:txBody>
      <dsp:txXfrm>
        <a:off x="51513" y="3377935"/>
        <a:ext cx="2640174" cy="952214"/>
      </dsp:txXfrm>
    </dsp:sp>
    <dsp:sp modelId="{9CAC997D-EBF0-4293-B2F2-E049453D1F3F}">
      <dsp:nvSpPr>
        <dsp:cNvPr id="0" name=""/>
        <dsp:cNvSpPr/>
      </dsp:nvSpPr>
      <dsp:spPr>
        <a:xfrm rot="5400000">
          <a:off x="4759503" y="2523646"/>
          <a:ext cx="844192" cy="4876800"/>
        </a:xfrm>
        <a:prstGeom prst="round2SameRect">
          <a:avLst/>
        </a:prstGeom>
        <a:solidFill>
          <a:schemeClr val="accent3">
            <a:tint val="40000"/>
            <a:alpha val="90000"/>
            <a:hueOff val="12771134"/>
            <a:satOff val="-53098"/>
            <a:lumOff val="-4485"/>
            <a:alphaOff val="0"/>
          </a:schemeClr>
        </a:solidFill>
        <a:ln w="12700" cap="flat" cmpd="sng" algn="ctr">
          <a:solidFill>
            <a:schemeClr val="accent3">
              <a:tint val="40000"/>
              <a:alpha val="90000"/>
              <a:hueOff val="12771134"/>
              <a:satOff val="-53098"/>
              <a:lumOff val="-4485"/>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7150" tIns="28575" rIns="57150" bIns="28575" numCol="1" spcCol="1270" anchor="ctr" anchorCtr="0">
          <a:noAutofit/>
        </a:bodyPr>
        <a:lstStyle/>
        <a:p>
          <a:pPr marL="114300" lvl="1" indent="-114300" algn="l" defTabSz="666750" rtl="0">
            <a:lnSpc>
              <a:spcPct val="90000"/>
            </a:lnSpc>
            <a:spcBef>
              <a:spcPct val="0"/>
            </a:spcBef>
            <a:spcAft>
              <a:spcPct val="15000"/>
            </a:spcAft>
            <a:buChar char="•"/>
          </a:pPr>
          <a:r>
            <a:rPr lang="en-IN" sz="1500" kern="1200"/>
            <a:t>Many products can be produced, delivered, consumed &amp; licensed electronically.</a:t>
          </a:r>
        </a:p>
      </dsp:txBody>
      <dsp:txXfrm rot="-5400000">
        <a:off x="2743199" y="4581160"/>
        <a:ext cx="4835590" cy="761772"/>
      </dsp:txXfrm>
    </dsp:sp>
    <dsp:sp modelId="{A2D11106-2353-46AF-8FD7-17E49E8DDC53}">
      <dsp:nvSpPr>
        <dsp:cNvPr id="0" name=""/>
        <dsp:cNvSpPr/>
      </dsp:nvSpPr>
      <dsp:spPr>
        <a:xfrm>
          <a:off x="0" y="4434425"/>
          <a:ext cx="2743200" cy="1055240"/>
        </a:xfrm>
        <a:prstGeom prst="roundRect">
          <a:avLst/>
        </a:prstGeom>
        <a:solidFill>
          <a:schemeClr val="accent3">
            <a:hueOff val="11624607"/>
            <a:satOff val="-37145"/>
            <a:lumOff val="-9412"/>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45720" rIns="91440" bIns="45720" numCol="1" spcCol="1270" anchor="ctr" anchorCtr="0">
          <a:noAutofit/>
        </a:bodyPr>
        <a:lstStyle/>
        <a:p>
          <a:pPr marL="0" lvl="0" indent="0" algn="ctr" defTabSz="1066800" rtl="0">
            <a:lnSpc>
              <a:spcPct val="90000"/>
            </a:lnSpc>
            <a:spcBef>
              <a:spcPct val="0"/>
            </a:spcBef>
            <a:spcAft>
              <a:spcPct val="35000"/>
            </a:spcAft>
            <a:buNone/>
          </a:pPr>
          <a:r>
            <a:rPr lang="en-IN" sz="2400" kern="1200"/>
            <a:t>Pure e-digital products pattern</a:t>
          </a:r>
        </a:p>
      </dsp:txBody>
      <dsp:txXfrm>
        <a:off x="51513" y="4485938"/>
        <a:ext cx="2640174" cy="952214"/>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20366C2-67EF-490A-868A-BA0C3ED54777}">
      <dsp:nvSpPr>
        <dsp:cNvPr id="0" name=""/>
        <dsp:cNvSpPr/>
      </dsp:nvSpPr>
      <dsp:spPr>
        <a:xfrm>
          <a:off x="0" y="237"/>
          <a:ext cx="3657600"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ln>
        <a:effectLst>
          <a:outerShdw blurRad="50800" dist="25400" algn="bl" rotWithShape="0">
            <a:srgbClr val="000000">
              <a:alpha val="60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F2CA7D76-ACFD-4159-ADB6-C3D9D16BA57F}">
      <dsp:nvSpPr>
        <dsp:cNvPr id="0" name=""/>
        <dsp:cNvSpPr/>
      </dsp:nvSpPr>
      <dsp:spPr>
        <a:xfrm>
          <a:off x="0" y="72004"/>
          <a:ext cx="3657600" cy="8560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rtl="0">
            <a:lnSpc>
              <a:spcPct val="90000"/>
            </a:lnSpc>
            <a:spcBef>
              <a:spcPct val="0"/>
            </a:spcBef>
            <a:spcAft>
              <a:spcPct val="35000"/>
            </a:spcAft>
            <a:buNone/>
          </a:pPr>
          <a:r>
            <a:rPr lang="en-IN" sz="2100" kern="1200" dirty="0"/>
            <a:t>Ease in conducting transaction</a:t>
          </a:r>
        </a:p>
      </dsp:txBody>
      <dsp:txXfrm>
        <a:off x="0" y="72004"/>
        <a:ext cx="3657600" cy="856027"/>
      </dsp:txXfrm>
    </dsp:sp>
    <dsp:sp modelId="{D4B22728-615A-49B7-83D0-CA5BDE1D41C5}">
      <dsp:nvSpPr>
        <dsp:cNvPr id="0" name=""/>
        <dsp:cNvSpPr/>
      </dsp:nvSpPr>
      <dsp:spPr>
        <a:xfrm>
          <a:off x="0" y="856264"/>
          <a:ext cx="3657600" cy="0"/>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ln>
        <a:effectLst>
          <a:outerShdw blurRad="50800" dist="25400" algn="bl" rotWithShape="0">
            <a:srgbClr val="000000">
              <a:alpha val="60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1790154F-8023-4F46-95D2-E8F397E5592E}">
      <dsp:nvSpPr>
        <dsp:cNvPr id="0" name=""/>
        <dsp:cNvSpPr/>
      </dsp:nvSpPr>
      <dsp:spPr>
        <a:xfrm>
          <a:off x="0" y="856264"/>
          <a:ext cx="3657600" cy="10460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rtl="0">
            <a:lnSpc>
              <a:spcPct val="90000"/>
            </a:lnSpc>
            <a:spcBef>
              <a:spcPct val="0"/>
            </a:spcBef>
            <a:spcAft>
              <a:spcPct val="35000"/>
            </a:spcAft>
            <a:buNone/>
          </a:pPr>
          <a:r>
            <a:rPr lang="en-IN" sz="2100" kern="1200" dirty="0"/>
            <a:t>Strengthens documentation &amp; facilitate easy retrieval of information</a:t>
          </a:r>
        </a:p>
      </dsp:txBody>
      <dsp:txXfrm>
        <a:off x="0" y="856264"/>
        <a:ext cx="3657600" cy="1046014"/>
      </dsp:txXfrm>
    </dsp:sp>
    <dsp:sp modelId="{DE0D9EB2-F0CF-4409-9200-7469C1823C50}">
      <dsp:nvSpPr>
        <dsp:cNvPr id="0" name=""/>
        <dsp:cNvSpPr/>
      </dsp:nvSpPr>
      <dsp:spPr>
        <a:xfrm>
          <a:off x="0" y="1902278"/>
          <a:ext cx="3657600"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ln>
        <a:effectLst>
          <a:outerShdw blurRad="50800" dist="25400" algn="bl" rotWithShape="0">
            <a:srgbClr val="000000">
              <a:alpha val="60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3D95CA95-491B-4C35-BC90-1A1E47AA043D}">
      <dsp:nvSpPr>
        <dsp:cNvPr id="0" name=""/>
        <dsp:cNvSpPr/>
      </dsp:nvSpPr>
      <dsp:spPr>
        <a:xfrm>
          <a:off x="0" y="1902278"/>
          <a:ext cx="3657600" cy="10460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rtl="0">
            <a:lnSpc>
              <a:spcPct val="90000"/>
            </a:lnSpc>
            <a:spcBef>
              <a:spcPct val="0"/>
            </a:spcBef>
            <a:spcAft>
              <a:spcPct val="35000"/>
            </a:spcAft>
            <a:buNone/>
          </a:pPr>
          <a:r>
            <a:rPr lang="en-IN" sz="2100" kern="1200" dirty="0"/>
            <a:t>Biometric ID adding to the safety measure</a:t>
          </a:r>
        </a:p>
      </dsp:txBody>
      <dsp:txXfrm>
        <a:off x="0" y="1902278"/>
        <a:ext cx="3657600" cy="1046014"/>
      </dsp:txXfrm>
    </dsp:sp>
    <dsp:sp modelId="{4C1AE73A-CF05-40BF-9962-C0D8EF350152}">
      <dsp:nvSpPr>
        <dsp:cNvPr id="0" name=""/>
        <dsp:cNvSpPr/>
      </dsp:nvSpPr>
      <dsp:spPr>
        <a:xfrm>
          <a:off x="0" y="2948293"/>
          <a:ext cx="3657600" cy="0"/>
        </a:xfrm>
        <a:prstGeom prst="line">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ln>
        <a:effectLst>
          <a:outerShdw blurRad="50800" dist="25400" algn="bl" rotWithShape="0">
            <a:srgbClr val="000000">
              <a:alpha val="60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1F951BF3-74E9-4082-A3FC-5D053475886C}">
      <dsp:nvSpPr>
        <dsp:cNvPr id="0" name=""/>
        <dsp:cNvSpPr/>
      </dsp:nvSpPr>
      <dsp:spPr>
        <a:xfrm>
          <a:off x="0" y="2948293"/>
          <a:ext cx="3657600" cy="10460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rtl="0">
            <a:lnSpc>
              <a:spcPct val="90000"/>
            </a:lnSpc>
            <a:spcBef>
              <a:spcPct val="0"/>
            </a:spcBef>
            <a:spcAft>
              <a:spcPct val="35000"/>
            </a:spcAft>
            <a:buNone/>
          </a:pPr>
          <a:r>
            <a:rPr lang="en-IN" sz="2100" kern="1200" dirty="0"/>
            <a:t>Lowers the start up cost compared to brick/ </a:t>
          </a:r>
          <a:r>
            <a:rPr lang="en-IN" sz="2100" kern="1200" dirty="0" err="1"/>
            <a:t>mortor</a:t>
          </a:r>
          <a:r>
            <a:rPr lang="en-IN" sz="2100" kern="1200" dirty="0"/>
            <a:t> business.</a:t>
          </a:r>
        </a:p>
      </dsp:txBody>
      <dsp:txXfrm>
        <a:off x="0" y="2948293"/>
        <a:ext cx="3657600" cy="1046014"/>
      </dsp:txXfrm>
    </dsp:sp>
    <dsp:sp modelId="{7B6E78F2-0907-4826-848B-83990E832891}">
      <dsp:nvSpPr>
        <dsp:cNvPr id="0" name=""/>
        <dsp:cNvSpPr/>
      </dsp:nvSpPr>
      <dsp:spPr>
        <a:xfrm>
          <a:off x="0" y="3994308"/>
          <a:ext cx="3657600" cy="0"/>
        </a:xfrm>
        <a:prstGeom prst="line">
          <a:avLst/>
        </a:prstGeom>
        <a:solidFill>
          <a:schemeClr val="accent6">
            <a:hueOff val="0"/>
            <a:satOff val="0"/>
            <a:lumOff val="0"/>
            <a:alphaOff val="0"/>
          </a:schemeClr>
        </a:solidFill>
        <a:ln w="12700" cap="flat" cmpd="sng" algn="ctr">
          <a:solidFill>
            <a:schemeClr val="accent6">
              <a:hueOff val="0"/>
              <a:satOff val="0"/>
              <a:lumOff val="0"/>
              <a:alphaOff val="0"/>
            </a:schemeClr>
          </a:solidFill>
          <a:prstDash val="solid"/>
        </a:ln>
        <a:effectLst>
          <a:outerShdw blurRad="50800" dist="25400" algn="bl" rotWithShape="0">
            <a:srgbClr val="000000">
              <a:alpha val="60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31E39441-E882-419C-9AA3-542DDBD47CCA}">
      <dsp:nvSpPr>
        <dsp:cNvPr id="0" name=""/>
        <dsp:cNvSpPr/>
      </dsp:nvSpPr>
      <dsp:spPr>
        <a:xfrm>
          <a:off x="0" y="3994308"/>
          <a:ext cx="3657600" cy="10460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rtl="0">
            <a:lnSpc>
              <a:spcPct val="90000"/>
            </a:lnSpc>
            <a:spcBef>
              <a:spcPct val="0"/>
            </a:spcBef>
            <a:spcAft>
              <a:spcPct val="35000"/>
            </a:spcAft>
            <a:buNone/>
          </a:pPr>
          <a:r>
            <a:rPr lang="en-IN" sz="2100" kern="1200"/>
            <a:t>Overcomes the problem of geographical boundries. </a:t>
          </a:r>
        </a:p>
      </dsp:txBody>
      <dsp:txXfrm>
        <a:off x="0" y="3994308"/>
        <a:ext cx="3657600" cy="1046014"/>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58BFD87-F6B0-4789-B940-8B1B33F5EB0D}">
      <dsp:nvSpPr>
        <dsp:cNvPr id="0" name=""/>
        <dsp:cNvSpPr/>
      </dsp:nvSpPr>
      <dsp:spPr>
        <a:xfrm>
          <a:off x="0" y="0"/>
          <a:ext cx="3657600"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ln>
        <a:effectLst>
          <a:outerShdw blurRad="50800" dist="25400" algn="bl" rotWithShape="0">
            <a:srgbClr val="000000">
              <a:alpha val="60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89A4FF27-EE81-4768-BF7C-5C85DEEC5023}">
      <dsp:nvSpPr>
        <dsp:cNvPr id="0" name=""/>
        <dsp:cNvSpPr/>
      </dsp:nvSpPr>
      <dsp:spPr>
        <a:xfrm>
          <a:off x="0" y="0"/>
          <a:ext cx="3657600" cy="12241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rtl="0">
            <a:lnSpc>
              <a:spcPct val="90000"/>
            </a:lnSpc>
            <a:spcBef>
              <a:spcPct val="0"/>
            </a:spcBef>
            <a:spcAft>
              <a:spcPct val="35000"/>
            </a:spcAft>
            <a:buNone/>
          </a:pPr>
          <a:r>
            <a:rPr lang="en-IN" sz="2100" kern="1200" dirty="0"/>
            <a:t>May create security &amp; integrity issues.</a:t>
          </a:r>
        </a:p>
      </dsp:txBody>
      <dsp:txXfrm>
        <a:off x="0" y="0"/>
        <a:ext cx="3657600" cy="1224136"/>
      </dsp:txXfrm>
    </dsp:sp>
    <dsp:sp modelId="{1BF58A29-6357-47C1-994A-8239B2066491}">
      <dsp:nvSpPr>
        <dsp:cNvPr id="0" name=""/>
        <dsp:cNvSpPr/>
      </dsp:nvSpPr>
      <dsp:spPr>
        <a:xfrm>
          <a:off x="0" y="1224135"/>
          <a:ext cx="3657600" cy="0"/>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ln>
        <a:effectLst>
          <a:outerShdw blurRad="50800" dist="25400" algn="bl" rotWithShape="0">
            <a:srgbClr val="000000">
              <a:alpha val="60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E7634F8E-17B5-4E4E-B020-96C641A759DA}">
      <dsp:nvSpPr>
        <dsp:cNvPr id="0" name=""/>
        <dsp:cNvSpPr/>
      </dsp:nvSpPr>
      <dsp:spPr>
        <a:xfrm>
          <a:off x="0" y="1224136"/>
          <a:ext cx="3657600" cy="12241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rtl="0">
            <a:lnSpc>
              <a:spcPct val="90000"/>
            </a:lnSpc>
            <a:spcBef>
              <a:spcPct val="0"/>
            </a:spcBef>
            <a:spcAft>
              <a:spcPct val="35000"/>
            </a:spcAft>
            <a:buNone/>
          </a:pPr>
          <a:r>
            <a:rPr lang="en-IN" sz="2100" kern="1200" dirty="0"/>
            <a:t>Require advanced technology to be installed.</a:t>
          </a:r>
        </a:p>
      </dsp:txBody>
      <dsp:txXfrm>
        <a:off x="0" y="1224136"/>
        <a:ext cx="3657600" cy="1224136"/>
      </dsp:txXfrm>
    </dsp:sp>
    <dsp:sp modelId="{79F4528E-9CA3-4299-8A26-6EC99A4B57EB}">
      <dsp:nvSpPr>
        <dsp:cNvPr id="0" name=""/>
        <dsp:cNvSpPr/>
      </dsp:nvSpPr>
      <dsp:spPr>
        <a:xfrm>
          <a:off x="0" y="2448271"/>
          <a:ext cx="3657600"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ln>
        <a:effectLst>
          <a:outerShdw blurRad="50800" dist="25400" algn="bl" rotWithShape="0">
            <a:srgbClr val="000000">
              <a:alpha val="60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9949F072-480E-4BE0-A9C3-3572D10C4679}">
      <dsp:nvSpPr>
        <dsp:cNvPr id="0" name=""/>
        <dsp:cNvSpPr/>
      </dsp:nvSpPr>
      <dsp:spPr>
        <a:xfrm>
          <a:off x="0" y="2448272"/>
          <a:ext cx="3657600" cy="12241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rtl="0">
            <a:lnSpc>
              <a:spcPct val="90000"/>
            </a:lnSpc>
            <a:spcBef>
              <a:spcPct val="0"/>
            </a:spcBef>
            <a:spcAft>
              <a:spcPct val="35000"/>
            </a:spcAft>
            <a:buNone/>
          </a:pPr>
          <a:r>
            <a:rPr lang="en-IN" sz="2100" kern="1200"/>
            <a:t>Reduces the chances of developing the actual physical contact with the customers.</a:t>
          </a:r>
        </a:p>
      </dsp:txBody>
      <dsp:txXfrm>
        <a:off x="0" y="2448272"/>
        <a:ext cx="3657600" cy="1224136"/>
      </dsp:txXfrm>
    </dsp:sp>
    <dsp:sp modelId="{0B31ED0D-7676-4394-AAD9-5D6EB9927147}">
      <dsp:nvSpPr>
        <dsp:cNvPr id="0" name=""/>
        <dsp:cNvSpPr/>
      </dsp:nvSpPr>
      <dsp:spPr>
        <a:xfrm>
          <a:off x="0" y="3672408"/>
          <a:ext cx="3657600" cy="0"/>
        </a:xfrm>
        <a:prstGeom prst="line">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ln>
        <a:effectLst>
          <a:outerShdw blurRad="50800" dist="25400" algn="bl" rotWithShape="0">
            <a:srgbClr val="000000">
              <a:alpha val="60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856DD8AC-83BD-4679-9239-5D777F332CC5}">
      <dsp:nvSpPr>
        <dsp:cNvPr id="0" name=""/>
        <dsp:cNvSpPr/>
      </dsp:nvSpPr>
      <dsp:spPr>
        <a:xfrm>
          <a:off x="0" y="3672408"/>
          <a:ext cx="3657600" cy="12241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rtl="0">
            <a:lnSpc>
              <a:spcPct val="90000"/>
            </a:lnSpc>
            <a:spcBef>
              <a:spcPct val="0"/>
            </a:spcBef>
            <a:spcAft>
              <a:spcPct val="35000"/>
            </a:spcAft>
            <a:buNone/>
          </a:pPr>
          <a:r>
            <a:rPr lang="en-IN" sz="2100" kern="1200" dirty="0"/>
            <a:t>Lack of digital literacy ,Lack of sustainable digital infrastructure are major hurdle.</a:t>
          </a:r>
        </a:p>
      </dsp:txBody>
      <dsp:txXfrm>
        <a:off x="0" y="3672408"/>
        <a:ext cx="3657600" cy="1224136"/>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7022DB4-81EA-4D62-918D-9E1281B7B421}">
      <dsp:nvSpPr>
        <dsp:cNvPr id="0" name=""/>
        <dsp:cNvSpPr/>
      </dsp:nvSpPr>
      <dsp:spPr>
        <a:xfrm>
          <a:off x="5457" y="140680"/>
          <a:ext cx="6536710" cy="928164"/>
        </a:xfrm>
        <a:prstGeom prst="chevron">
          <a:avLst/>
        </a:prstGeom>
        <a:solidFill>
          <a:schemeClr val="lt1">
            <a:hueOff val="0"/>
            <a:satOff val="0"/>
            <a:lumOff val="0"/>
            <a:alphaOff val="0"/>
          </a:schemeClr>
        </a:solidFill>
        <a:ln w="38100" cap="flat" cmpd="sng" algn="ctr">
          <a:solidFill>
            <a:schemeClr val="accent3">
              <a:shade val="80000"/>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30480" tIns="15240" rIns="0" bIns="15240" numCol="1" spcCol="1270" anchor="ctr" anchorCtr="0">
          <a:noAutofit/>
        </a:bodyPr>
        <a:lstStyle/>
        <a:p>
          <a:pPr marL="0" lvl="0" indent="0" algn="ctr" defTabSz="1066800" rtl="0">
            <a:lnSpc>
              <a:spcPct val="90000"/>
            </a:lnSpc>
            <a:spcBef>
              <a:spcPct val="0"/>
            </a:spcBef>
            <a:spcAft>
              <a:spcPct val="35000"/>
            </a:spcAft>
            <a:buNone/>
          </a:pPr>
          <a:r>
            <a:rPr lang="en-IN" sz="2400" kern="1200" dirty="0"/>
            <a:t>It is a selection of the best strategic option that helps to achieve organization’s objectives.</a:t>
          </a:r>
        </a:p>
      </dsp:txBody>
      <dsp:txXfrm>
        <a:off x="469539" y="140680"/>
        <a:ext cx="5608546" cy="928164"/>
      </dsp:txXfrm>
    </dsp:sp>
    <dsp:sp modelId="{568FB61C-F457-47B8-AC64-EF9097A1B31F}">
      <dsp:nvSpPr>
        <dsp:cNvPr id="0" name=""/>
        <dsp:cNvSpPr/>
      </dsp:nvSpPr>
      <dsp:spPr>
        <a:xfrm>
          <a:off x="5457" y="1226074"/>
          <a:ext cx="7331565" cy="1123073"/>
        </a:xfrm>
        <a:prstGeom prst="chevron">
          <a:avLst/>
        </a:prstGeom>
        <a:solidFill>
          <a:schemeClr val="lt1">
            <a:hueOff val="0"/>
            <a:satOff val="0"/>
            <a:lumOff val="0"/>
            <a:alphaOff val="0"/>
          </a:schemeClr>
        </a:solidFill>
        <a:ln w="38100" cap="flat" cmpd="sng" algn="ctr">
          <a:solidFill>
            <a:schemeClr val="accent3">
              <a:shade val="80000"/>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30480" tIns="15240" rIns="0" bIns="15240" numCol="1" spcCol="1270" anchor="ctr" anchorCtr="0">
          <a:noAutofit/>
        </a:bodyPr>
        <a:lstStyle/>
        <a:p>
          <a:pPr marL="0" lvl="0" indent="0" algn="ctr" defTabSz="1066800" rtl="0">
            <a:lnSpc>
              <a:spcPct val="90000"/>
            </a:lnSpc>
            <a:spcBef>
              <a:spcPct val="0"/>
            </a:spcBef>
            <a:spcAft>
              <a:spcPct val="35000"/>
            </a:spcAft>
            <a:buNone/>
          </a:pPr>
          <a:r>
            <a:rPr lang="en-IN" sz="2400" kern="1200" dirty="0"/>
            <a:t>Strategic options are evaluated on the basis of suitability, acceptability &amp; feasibility.</a:t>
          </a:r>
        </a:p>
      </dsp:txBody>
      <dsp:txXfrm>
        <a:off x="566994" y="1226074"/>
        <a:ext cx="6208492" cy="1123073"/>
      </dsp:txXfrm>
    </dsp:sp>
    <dsp:sp modelId="{9DC2EE45-B43C-4262-960B-C81247543AFC}">
      <dsp:nvSpPr>
        <dsp:cNvPr id="0" name=""/>
        <dsp:cNvSpPr/>
      </dsp:nvSpPr>
      <dsp:spPr>
        <a:xfrm>
          <a:off x="5457" y="2506378"/>
          <a:ext cx="7909415" cy="1172949"/>
        </a:xfrm>
        <a:prstGeom prst="chevron">
          <a:avLst/>
        </a:prstGeom>
        <a:solidFill>
          <a:schemeClr val="lt1">
            <a:hueOff val="0"/>
            <a:satOff val="0"/>
            <a:lumOff val="0"/>
            <a:alphaOff val="0"/>
          </a:schemeClr>
        </a:solidFill>
        <a:ln w="38100" cap="flat" cmpd="sng" algn="ctr">
          <a:solidFill>
            <a:schemeClr val="accent3">
              <a:shade val="80000"/>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27940" tIns="13970" rIns="0" bIns="13970" numCol="1" spcCol="1270" anchor="ctr" anchorCtr="0">
          <a:noAutofit/>
        </a:bodyPr>
        <a:lstStyle/>
        <a:p>
          <a:pPr marL="0" lvl="0" indent="0" algn="ctr" defTabSz="977900" rtl="0">
            <a:lnSpc>
              <a:spcPct val="90000"/>
            </a:lnSpc>
            <a:spcBef>
              <a:spcPct val="0"/>
            </a:spcBef>
            <a:spcAft>
              <a:spcPct val="35000"/>
            </a:spcAft>
            <a:buNone/>
          </a:pPr>
          <a:r>
            <a:rPr lang="en-IN" sz="2200" kern="1200" dirty="0"/>
            <a:t>Strategic choice is defined as the “decision which selects a strategy  from among the alternative grand strategies which will best meet the objective of the enterprise.</a:t>
          </a:r>
        </a:p>
      </dsp:txBody>
      <dsp:txXfrm>
        <a:off x="591932" y="2506378"/>
        <a:ext cx="6736466" cy="1172949"/>
      </dsp:txXfrm>
    </dsp:sp>
    <dsp:sp modelId="{48B8DFF2-7A86-4FB7-B1B3-67E09EDFC13E}">
      <dsp:nvSpPr>
        <dsp:cNvPr id="0" name=""/>
        <dsp:cNvSpPr/>
      </dsp:nvSpPr>
      <dsp:spPr>
        <a:xfrm>
          <a:off x="5457" y="3836558"/>
          <a:ext cx="7920308" cy="1423361"/>
        </a:xfrm>
        <a:prstGeom prst="chevron">
          <a:avLst/>
        </a:prstGeom>
        <a:solidFill>
          <a:schemeClr val="lt1">
            <a:hueOff val="0"/>
            <a:satOff val="0"/>
            <a:lumOff val="0"/>
            <a:alphaOff val="0"/>
          </a:schemeClr>
        </a:solidFill>
        <a:ln w="38100" cap="flat" cmpd="sng" algn="ctr">
          <a:solidFill>
            <a:schemeClr val="accent3">
              <a:shade val="80000"/>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27940" tIns="13970" rIns="0" bIns="13970" numCol="1" spcCol="1270" anchor="ctr" anchorCtr="0">
          <a:noAutofit/>
        </a:bodyPr>
        <a:lstStyle/>
        <a:p>
          <a:pPr marL="0" lvl="0" indent="0" algn="ctr" defTabSz="977900" rtl="0">
            <a:lnSpc>
              <a:spcPct val="90000"/>
            </a:lnSpc>
            <a:spcBef>
              <a:spcPct val="0"/>
            </a:spcBef>
            <a:spcAft>
              <a:spcPct val="35000"/>
            </a:spcAft>
            <a:buNone/>
          </a:pPr>
          <a:r>
            <a:rPr lang="en-IN" sz="2200" kern="1200" dirty="0"/>
            <a:t>The decision involves focusing on a few alternatives, consideration of the selection factors, evaluating the alternatives against these criteria &amp; making an actual choice.</a:t>
          </a:r>
        </a:p>
      </dsp:txBody>
      <dsp:txXfrm>
        <a:off x="717138" y="3836558"/>
        <a:ext cx="6496947" cy="1423361"/>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31BC465-E85A-410A-8190-7CDEA5747D76}">
      <dsp:nvSpPr>
        <dsp:cNvPr id="0" name=""/>
        <dsp:cNvSpPr/>
      </dsp:nvSpPr>
      <dsp:spPr>
        <a:xfrm>
          <a:off x="0" y="2128480"/>
          <a:ext cx="1366238" cy="1451075"/>
        </a:xfrm>
        <a:prstGeom prst="roundRect">
          <a:avLst>
            <a:gd name="adj" fmla="val 10000"/>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IN" sz="2000" b="1" u="sng" kern="1200" dirty="0"/>
            <a:t>Objective factors</a:t>
          </a:r>
        </a:p>
      </dsp:txBody>
      <dsp:txXfrm>
        <a:off x="40016" y="2168496"/>
        <a:ext cx="1286206" cy="1371043"/>
      </dsp:txXfrm>
    </dsp:sp>
    <dsp:sp modelId="{67B7146A-EA44-46B3-AE5D-6C5DB7A3C726}">
      <dsp:nvSpPr>
        <dsp:cNvPr id="0" name=""/>
        <dsp:cNvSpPr/>
      </dsp:nvSpPr>
      <dsp:spPr>
        <a:xfrm rot="17106443">
          <a:off x="817191" y="2127273"/>
          <a:ext cx="1485171" cy="19646"/>
        </a:xfrm>
        <a:custGeom>
          <a:avLst/>
          <a:gdLst/>
          <a:ahLst/>
          <a:cxnLst/>
          <a:rect l="0" t="0" r="0" b="0"/>
          <a:pathLst>
            <a:path>
              <a:moveTo>
                <a:pt x="0" y="9823"/>
              </a:moveTo>
              <a:lnTo>
                <a:pt x="1485171" y="9823"/>
              </a:lnTo>
            </a:path>
          </a:pathLst>
        </a:custGeom>
        <a:noFill/>
        <a:ln w="25400" cap="flat" cmpd="sng" algn="ctr">
          <a:solidFill>
            <a:schemeClr val="accent2">
              <a:shade val="6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IN" sz="500" kern="1200"/>
        </a:p>
      </dsp:txBody>
      <dsp:txXfrm>
        <a:off x="1522648" y="2099967"/>
        <a:ext cx="74258" cy="74258"/>
      </dsp:txXfrm>
    </dsp:sp>
    <dsp:sp modelId="{3724DCAE-0208-4B90-BF86-1EF577942F83}">
      <dsp:nvSpPr>
        <dsp:cNvPr id="0" name=""/>
        <dsp:cNvSpPr/>
      </dsp:nvSpPr>
      <dsp:spPr>
        <a:xfrm>
          <a:off x="1753316" y="720082"/>
          <a:ext cx="1782742" cy="1400185"/>
        </a:xfrm>
        <a:prstGeom prst="roundRect">
          <a:avLst>
            <a:gd name="adj" fmla="val 10000"/>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IN" sz="2000" b="1" i="1" kern="1200" dirty="0"/>
            <a:t>External environmental factors</a:t>
          </a:r>
        </a:p>
      </dsp:txBody>
      <dsp:txXfrm>
        <a:off x="1794326" y="761092"/>
        <a:ext cx="1700722" cy="1318165"/>
      </dsp:txXfrm>
    </dsp:sp>
    <dsp:sp modelId="{CF0990F8-E4EA-480C-A8F4-764EF0C9FEC3}">
      <dsp:nvSpPr>
        <dsp:cNvPr id="0" name=""/>
        <dsp:cNvSpPr/>
      </dsp:nvSpPr>
      <dsp:spPr>
        <a:xfrm rot="19053393">
          <a:off x="3317463" y="847411"/>
          <a:ext cx="1668314" cy="19646"/>
        </a:xfrm>
        <a:custGeom>
          <a:avLst/>
          <a:gdLst/>
          <a:ahLst/>
          <a:cxnLst/>
          <a:rect l="0" t="0" r="0" b="0"/>
          <a:pathLst>
            <a:path>
              <a:moveTo>
                <a:pt x="0" y="9823"/>
              </a:moveTo>
              <a:lnTo>
                <a:pt x="1668314" y="9823"/>
              </a:lnTo>
            </a:path>
          </a:pathLst>
        </a:custGeom>
        <a:noFill/>
        <a:ln w="25400" cap="flat" cmpd="sng" algn="ctr">
          <a:solidFill>
            <a:schemeClr val="accent2">
              <a:shade val="8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IN" sz="500" kern="1200"/>
        </a:p>
      </dsp:txBody>
      <dsp:txXfrm>
        <a:off x="4109912" y="815526"/>
        <a:ext cx="83415" cy="83415"/>
      </dsp:txXfrm>
    </dsp:sp>
    <dsp:sp modelId="{4F2C3CE8-9923-4F67-B738-306313CB6EC7}">
      <dsp:nvSpPr>
        <dsp:cNvPr id="0" name=""/>
        <dsp:cNvSpPr/>
      </dsp:nvSpPr>
      <dsp:spPr>
        <a:xfrm>
          <a:off x="4767181" y="3495"/>
          <a:ext cx="2268037" cy="581595"/>
        </a:xfrm>
        <a:prstGeom prst="roundRect">
          <a:avLst>
            <a:gd name="adj" fmla="val 10000"/>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IN" sz="2000" kern="1200" dirty="0"/>
            <a:t>competitors</a:t>
          </a:r>
          <a:endParaRPr lang="en-IN" sz="1200" kern="1200" dirty="0"/>
        </a:p>
      </dsp:txBody>
      <dsp:txXfrm>
        <a:off x="4784215" y="20529"/>
        <a:ext cx="2233969" cy="547527"/>
      </dsp:txXfrm>
    </dsp:sp>
    <dsp:sp modelId="{C5671A9B-89E9-49A0-B1A4-A644B92D759D}">
      <dsp:nvSpPr>
        <dsp:cNvPr id="0" name=""/>
        <dsp:cNvSpPr/>
      </dsp:nvSpPr>
      <dsp:spPr>
        <a:xfrm rot="20377971">
          <a:off x="3495008" y="1181828"/>
          <a:ext cx="1313222" cy="19646"/>
        </a:xfrm>
        <a:custGeom>
          <a:avLst/>
          <a:gdLst/>
          <a:ahLst/>
          <a:cxnLst/>
          <a:rect l="0" t="0" r="0" b="0"/>
          <a:pathLst>
            <a:path>
              <a:moveTo>
                <a:pt x="0" y="9823"/>
              </a:moveTo>
              <a:lnTo>
                <a:pt x="1313222" y="9823"/>
              </a:lnTo>
            </a:path>
          </a:pathLst>
        </a:custGeom>
        <a:noFill/>
        <a:ln w="25400" cap="flat" cmpd="sng" algn="ctr">
          <a:solidFill>
            <a:schemeClr val="accent2">
              <a:shade val="8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IN" sz="500" kern="1200"/>
        </a:p>
      </dsp:txBody>
      <dsp:txXfrm>
        <a:off x="4118789" y="1158821"/>
        <a:ext cx="65661" cy="65661"/>
      </dsp:txXfrm>
    </dsp:sp>
    <dsp:sp modelId="{8D39C8BB-8B52-4065-B68D-F959BD6BAD5F}">
      <dsp:nvSpPr>
        <dsp:cNvPr id="0" name=""/>
        <dsp:cNvSpPr/>
      </dsp:nvSpPr>
      <dsp:spPr>
        <a:xfrm>
          <a:off x="4767181" y="672330"/>
          <a:ext cx="2268025" cy="581595"/>
        </a:xfrm>
        <a:prstGeom prst="roundRect">
          <a:avLst>
            <a:gd name="adj" fmla="val 10000"/>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IN" sz="2000" kern="1200" dirty="0"/>
            <a:t>suppliers</a:t>
          </a:r>
          <a:endParaRPr lang="en-IN" sz="1200" kern="1200" dirty="0"/>
        </a:p>
      </dsp:txBody>
      <dsp:txXfrm>
        <a:off x="4784215" y="689364"/>
        <a:ext cx="2233957" cy="547527"/>
      </dsp:txXfrm>
    </dsp:sp>
    <dsp:sp modelId="{E7F43F98-0832-47EA-8E93-F51F10AC8664}">
      <dsp:nvSpPr>
        <dsp:cNvPr id="0" name=""/>
        <dsp:cNvSpPr/>
      </dsp:nvSpPr>
      <dsp:spPr>
        <a:xfrm rot="585658">
          <a:off x="3527017" y="1516246"/>
          <a:ext cx="1249205" cy="19646"/>
        </a:xfrm>
        <a:custGeom>
          <a:avLst/>
          <a:gdLst/>
          <a:ahLst/>
          <a:cxnLst/>
          <a:rect l="0" t="0" r="0" b="0"/>
          <a:pathLst>
            <a:path>
              <a:moveTo>
                <a:pt x="0" y="9823"/>
              </a:moveTo>
              <a:lnTo>
                <a:pt x="1249205" y="9823"/>
              </a:lnTo>
            </a:path>
          </a:pathLst>
        </a:custGeom>
        <a:noFill/>
        <a:ln w="25400" cap="flat" cmpd="sng" algn="ctr">
          <a:solidFill>
            <a:schemeClr val="accent2">
              <a:shade val="8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IN" sz="500" kern="1200"/>
        </a:p>
      </dsp:txBody>
      <dsp:txXfrm>
        <a:off x="4120390" y="1494839"/>
        <a:ext cx="62460" cy="62460"/>
      </dsp:txXfrm>
    </dsp:sp>
    <dsp:sp modelId="{9045E38D-0801-48C0-B8B5-016393298731}">
      <dsp:nvSpPr>
        <dsp:cNvPr id="0" name=""/>
        <dsp:cNvSpPr/>
      </dsp:nvSpPr>
      <dsp:spPr>
        <a:xfrm>
          <a:off x="4767181" y="1341165"/>
          <a:ext cx="2426115" cy="581595"/>
        </a:xfrm>
        <a:prstGeom prst="roundRect">
          <a:avLst>
            <a:gd name="adj" fmla="val 10000"/>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IN" sz="2000" kern="1200" dirty="0"/>
            <a:t>Dealers &amp; customers</a:t>
          </a:r>
        </a:p>
      </dsp:txBody>
      <dsp:txXfrm>
        <a:off x="4784215" y="1358199"/>
        <a:ext cx="2392047" cy="547527"/>
      </dsp:txXfrm>
    </dsp:sp>
    <dsp:sp modelId="{FD1D739E-8B38-47DF-9648-0C9187919C06}">
      <dsp:nvSpPr>
        <dsp:cNvPr id="0" name=""/>
        <dsp:cNvSpPr/>
      </dsp:nvSpPr>
      <dsp:spPr>
        <a:xfrm rot="2134572">
          <a:off x="3394791" y="1850663"/>
          <a:ext cx="1513657" cy="19646"/>
        </a:xfrm>
        <a:custGeom>
          <a:avLst/>
          <a:gdLst/>
          <a:ahLst/>
          <a:cxnLst/>
          <a:rect l="0" t="0" r="0" b="0"/>
          <a:pathLst>
            <a:path>
              <a:moveTo>
                <a:pt x="0" y="9823"/>
              </a:moveTo>
              <a:lnTo>
                <a:pt x="1513657" y="9823"/>
              </a:lnTo>
            </a:path>
          </a:pathLst>
        </a:custGeom>
        <a:noFill/>
        <a:ln w="25400" cap="flat" cmpd="sng" algn="ctr">
          <a:solidFill>
            <a:schemeClr val="accent2">
              <a:shade val="8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IN" sz="500" kern="1200"/>
        </a:p>
      </dsp:txBody>
      <dsp:txXfrm>
        <a:off x="4113778" y="1822645"/>
        <a:ext cx="75682" cy="75682"/>
      </dsp:txXfrm>
    </dsp:sp>
    <dsp:sp modelId="{C5E03B44-FC00-4C07-B77B-C7EAC74CAFEE}">
      <dsp:nvSpPr>
        <dsp:cNvPr id="0" name=""/>
        <dsp:cNvSpPr/>
      </dsp:nvSpPr>
      <dsp:spPr>
        <a:xfrm>
          <a:off x="4767181" y="2010000"/>
          <a:ext cx="2424335" cy="581595"/>
        </a:xfrm>
        <a:prstGeom prst="roundRect">
          <a:avLst>
            <a:gd name="adj" fmla="val 10000"/>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IN" sz="2000" kern="1200" dirty="0"/>
            <a:t>Other environmental factors</a:t>
          </a:r>
        </a:p>
      </dsp:txBody>
      <dsp:txXfrm>
        <a:off x="4784215" y="2027034"/>
        <a:ext cx="2390267" cy="547527"/>
      </dsp:txXfrm>
    </dsp:sp>
    <dsp:sp modelId="{6BB9FCEE-5A04-42E4-8830-042BA25D1A24}">
      <dsp:nvSpPr>
        <dsp:cNvPr id="0" name=""/>
        <dsp:cNvSpPr/>
      </dsp:nvSpPr>
      <dsp:spPr>
        <a:xfrm rot="4229182">
          <a:off x="908596" y="3491906"/>
          <a:ext cx="1374363" cy="19646"/>
        </a:xfrm>
        <a:custGeom>
          <a:avLst/>
          <a:gdLst/>
          <a:ahLst/>
          <a:cxnLst/>
          <a:rect l="0" t="0" r="0" b="0"/>
          <a:pathLst>
            <a:path>
              <a:moveTo>
                <a:pt x="0" y="9823"/>
              </a:moveTo>
              <a:lnTo>
                <a:pt x="1374363" y="9823"/>
              </a:lnTo>
            </a:path>
          </a:pathLst>
        </a:custGeom>
        <a:noFill/>
        <a:ln w="25400" cap="flat" cmpd="sng" algn="ctr">
          <a:solidFill>
            <a:schemeClr val="accent2">
              <a:shade val="6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IN" sz="500" kern="1200"/>
        </a:p>
      </dsp:txBody>
      <dsp:txXfrm>
        <a:off x="1561419" y="3467370"/>
        <a:ext cx="68718" cy="68718"/>
      </dsp:txXfrm>
    </dsp:sp>
    <dsp:sp modelId="{96DC96DE-73CD-46B4-AD87-A8A8F19BCDA7}">
      <dsp:nvSpPr>
        <dsp:cNvPr id="0" name=""/>
        <dsp:cNvSpPr/>
      </dsp:nvSpPr>
      <dsp:spPr>
        <a:xfrm>
          <a:off x="1825318" y="3474345"/>
          <a:ext cx="1703075" cy="1350192"/>
        </a:xfrm>
        <a:prstGeom prst="roundRect">
          <a:avLst>
            <a:gd name="adj" fmla="val 10000"/>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IN" sz="2000" b="1" i="1" kern="1200" dirty="0"/>
            <a:t>Internal organizational factors</a:t>
          </a:r>
        </a:p>
      </dsp:txBody>
      <dsp:txXfrm>
        <a:off x="1864864" y="3513891"/>
        <a:ext cx="1623983" cy="1271100"/>
      </dsp:txXfrm>
    </dsp:sp>
    <dsp:sp modelId="{C9C1B20F-3713-40F9-8C53-CF47B14DD2E3}">
      <dsp:nvSpPr>
        <dsp:cNvPr id="0" name=""/>
        <dsp:cNvSpPr/>
      </dsp:nvSpPr>
      <dsp:spPr>
        <a:xfrm rot="18912490">
          <a:off x="3291293" y="3564254"/>
          <a:ext cx="1633320" cy="19646"/>
        </a:xfrm>
        <a:custGeom>
          <a:avLst/>
          <a:gdLst/>
          <a:ahLst/>
          <a:cxnLst/>
          <a:rect l="0" t="0" r="0" b="0"/>
          <a:pathLst>
            <a:path>
              <a:moveTo>
                <a:pt x="0" y="9823"/>
              </a:moveTo>
              <a:lnTo>
                <a:pt x="1633320" y="9823"/>
              </a:lnTo>
            </a:path>
          </a:pathLst>
        </a:custGeom>
        <a:noFill/>
        <a:ln w="25400" cap="flat" cmpd="sng" algn="ctr">
          <a:solidFill>
            <a:schemeClr val="accent2">
              <a:shade val="8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IN" sz="500" kern="1200"/>
        </a:p>
      </dsp:txBody>
      <dsp:txXfrm>
        <a:off x="4067120" y="3533244"/>
        <a:ext cx="81666" cy="81666"/>
      </dsp:txXfrm>
    </dsp:sp>
    <dsp:sp modelId="{FF61000E-0F0D-4560-9127-3F61F99C71D8}">
      <dsp:nvSpPr>
        <dsp:cNvPr id="0" name=""/>
        <dsp:cNvSpPr/>
      </dsp:nvSpPr>
      <dsp:spPr>
        <a:xfrm>
          <a:off x="4687514" y="2678835"/>
          <a:ext cx="2653530" cy="639755"/>
        </a:xfrm>
        <a:prstGeom prst="roundRect">
          <a:avLst>
            <a:gd name="adj" fmla="val 10000"/>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IN" sz="2000" kern="1200" dirty="0"/>
            <a:t>Organizational mission</a:t>
          </a:r>
        </a:p>
      </dsp:txBody>
      <dsp:txXfrm>
        <a:off x="4706252" y="2697573"/>
        <a:ext cx="2616054" cy="602279"/>
      </dsp:txXfrm>
    </dsp:sp>
    <dsp:sp modelId="{F6A96B6E-097D-4B8A-AF02-C49ED739E813}">
      <dsp:nvSpPr>
        <dsp:cNvPr id="0" name=""/>
        <dsp:cNvSpPr/>
      </dsp:nvSpPr>
      <dsp:spPr>
        <a:xfrm rot="20319707">
          <a:off x="3485740" y="3913211"/>
          <a:ext cx="1244427" cy="19646"/>
        </a:xfrm>
        <a:custGeom>
          <a:avLst/>
          <a:gdLst/>
          <a:ahLst/>
          <a:cxnLst/>
          <a:rect l="0" t="0" r="0" b="0"/>
          <a:pathLst>
            <a:path>
              <a:moveTo>
                <a:pt x="0" y="9823"/>
              </a:moveTo>
              <a:lnTo>
                <a:pt x="1244427" y="9823"/>
              </a:lnTo>
            </a:path>
          </a:pathLst>
        </a:custGeom>
        <a:noFill/>
        <a:ln w="25400" cap="flat" cmpd="sng" algn="ctr">
          <a:solidFill>
            <a:schemeClr val="accent2">
              <a:shade val="8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IN" sz="500" kern="1200"/>
        </a:p>
      </dsp:txBody>
      <dsp:txXfrm>
        <a:off x="4076843" y="3891924"/>
        <a:ext cx="62221" cy="62221"/>
      </dsp:txXfrm>
    </dsp:sp>
    <dsp:sp modelId="{16BAB234-87FA-4F36-AA20-7EBDB67F946D}">
      <dsp:nvSpPr>
        <dsp:cNvPr id="0" name=""/>
        <dsp:cNvSpPr/>
      </dsp:nvSpPr>
      <dsp:spPr>
        <a:xfrm>
          <a:off x="4687514" y="3405830"/>
          <a:ext cx="2761742" cy="581595"/>
        </a:xfrm>
        <a:prstGeom prst="roundRect">
          <a:avLst>
            <a:gd name="adj" fmla="val 10000"/>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IN" sz="2000" kern="1200" dirty="0"/>
            <a:t>Organizational objectives &amp; policies</a:t>
          </a:r>
        </a:p>
      </dsp:txBody>
      <dsp:txXfrm>
        <a:off x="4704548" y="3422864"/>
        <a:ext cx="2727674" cy="547527"/>
      </dsp:txXfrm>
    </dsp:sp>
    <dsp:sp modelId="{7BA11A16-6227-4631-A5A8-C2A0E42EDD52}">
      <dsp:nvSpPr>
        <dsp:cNvPr id="0" name=""/>
        <dsp:cNvSpPr/>
      </dsp:nvSpPr>
      <dsp:spPr>
        <a:xfrm rot="633417">
          <a:off x="3518414" y="4247629"/>
          <a:ext cx="1179078" cy="19646"/>
        </a:xfrm>
        <a:custGeom>
          <a:avLst/>
          <a:gdLst/>
          <a:ahLst/>
          <a:cxnLst/>
          <a:rect l="0" t="0" r="0" b="0"/>
          <a:pathLst>
            <a:path>
              <a:moveTo>
                <a:pt x="0" y="9823"/>
              </a:moveTo>
              <a:lnTo>
                <a:pt x="1179078" y="9823"/>
              </a:lnTo>
            </a:path>
          </a:pathLst>
        </a:custGeom>
        <a:noFill/>
        <a:ln w="25400" cap="flat" cmpd="sng" algn="ctr">
          <a:solidFill>
            <a:schemeClr val="accent2">
              <a:shade val="8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IN" sz="500" kern="1200"/>
        </a:p>
      </dsp:txBody>
      <dsp:txXfrm>
        <a:off x="4078477" y="4227975"/>
        <a:ext cx="58953" cy="58953"/>
      </dsp:txXfrm>
    </dsp:sp>
    <dsp:sp modelId="{BBA9BF92-5390-4963-BEC3-9FA047F7B932}">
      <dsp:nvSpPr>
        <dsp:cNvPr id="0" name=""/>
        <dsp:cNvSpPr/>
      </dsp:nvSpPr>
      <dsp:spPr>
        <a:xfrm>
          <a:off x="4687514" y="4074665"/>
          <a:ext cx="2653530" cy="581595"/>
        </a:xfrm>
        <a:prstGeom prst="roundRect">
          <a:avLst>
            <a:gd name="adj" fmla="val 10000"/>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IN" sz="2000" kern="1200" dirty="0"/>
            <a:t>Resources</a:t>
          </a:r>
          <a:endParaRPr lang="en-IN" sz="1700" kern="1200" dirty="0"/>
        </a:p>
      </dsp:txBody>
      <dsp:txXfrm>
        <a:off x="4704548" y="4091699"/>
        <a:ext cx="2619462" cy="547527"/>
      </dsp:txXfrm>
    </dsp:sp>
    <dsp:sp modelId="{30F95A6B-A4D2-4D08-9D8D-2662C2383CE8}">
      <dsp:nvSpPr>
        <dsp:cNvPr id="0" name=""/>
        <dsp:cNvSpPr/>
      </dsp:nvSpPr>
      <dsp:spPr>
        <a:xfrm rot="2241458">
          <a:off x="3378822" y="4582046"/>
          <a:ext cx="1458263" cy="19646"/>
        </a:xfrm>
        <a:custGeom>
          <a:avLst/>
          <a:gdLst/>
          <a:ahLst/>
          <a:cxnLst/>
          <a:rect l="0" t="0" r="0" b="0"/>
          <a:pathLst>
            <a:path>
              <a:moveTo>
                <a:pt x="0" y="9823"/>
              </a:moveTo>
              <a:lnTo>
                <a:pt x="1458263" y="9823"/>
              </a:lnTo>
            </a:path>
          </a:pathLst>
        </a:custGeom>
        <a:noFill/>
        <a:ln w="25400" cap="flat" cmpd="sng" algn="ctr">
          <a:solidFill>
            <a:schemeClr val="accent2">
              <a:shade val="8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IN" sz="500" kern="1200"/>
        </a:p>
      </dsp:txBody>
      <dsp:txXfrm>
        <a:off x="4071497" y="4555413"/>
        <a:ext cx="72913" cy="72913"/>
      </dsp:txXfrm>
    </dsp:sp>
    <dsp:sp modelId="{A180198C-854A-4E95-A7DB-1AF22BF71EEC}">
      <dsp:nvSpPr>
        <dsp:cNvPr id="0" name=""/>
        <dsp:cNvSpPr/>
      </dsp:nvSpPr>
      <dsp:spPr>
        <a:xfrm>
          <a:off x="4687514" y="4743500"/>
          <a:ext cx="2653530" cy="581595"/>
        </a:xfrm>
        <a:prstGeom prst="roundRect">
          <a:avLst>
            <a:gd name="adj" fmla="val 10000"/>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IN" sz="2000" kern="1200" dirty="0"/>
            <a:t>Management labour relations</a:t>
          </a:r>
        </a:p>
      </dsp:txBody>
      <dsp:txXfrm>
        <a:off x="4704548" y="4760534"/>
        <a:ext cx="2619462" cy="547527"/>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6338CBF-E8C1-40D1-957D-69902740A5CE}">
      <dsp:nvSpPr>
        <dsp:cNvPr id="0" name=""/>
        <dsp:cNvSpPr/>
      </dsp:nvSpPr>
      <dsp:spPr>
        <a:xfrm>
          <a:off x="1265" y="1243099"/>
          <a:ext cx="3437929" cy="3437929"/>
        </a:xfrm>
        <a:prstGeom prst="ellipse">
          <a:avLst/>
        </a:prstGeom>
        <a:solidFill>
          <a:schemeClr val="lt1">
            <a:hueOff val="0"/>
            <a:satOff val="0"/>
            <a:lumOff val="0"/>
            <a:alphaOff val="0"/>
          </a:schemeClr>
        </a:solidFill>
        <a:ln w="38100" cap="flat" cmpd="sng" algn="ctr">
          <a:solidFill>
            <a:schemeClr val="accent3">
              <a:shade val="80000"/>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marL="0" lvl="0" indent="0" algn="ctr" defTabSz="2000250" rtl="0">
            <a:lnSpc>
              <a:spcPct val="90000"/>
            </a:lnSpc>
            <a:spcBef>
              <a:spcPct val="0"/>
            </a:spcBef>
            <a:spcAft>
              <a:spcPct val="35000"/>
            </a:spcAft>
            <a:buNone/>
          </a:pPr>
          <a:r>
            <a:rPr lang="en-IN" sz="4500" kern="1200"/>
            <a:t>Subjective factors</a:t>
          </a:r>
        </a:p>
      </dsp:txBody>
      <dsp:txXfrm>
        <a:off x="504738" y="1746572"/>
        <a:ext cx="2430983" cy="2430983"/>
      </dsp:txXfrm>
    </dsp:sp>
    <dsp:sp modelId="{511973E0-0D58-4634-8964-FFB13CB95761}">
      <dsp:nvSpPr>
        <dsp:cNvPr id="0" name=""/>
        <dsp:cNvSpPr/>
      </dsp:nvSpPr>
      <dsp:spPr>
        <a:xfrm rot="17437850">
          <a:off x="2782032" y="1593702"/>
          <a:ext cx="2344673" cy="0"/>
        </a:xfrm>
        <a:custGeom>
          <a:avLst/>
          <a:gdLst/>
          <a:ahLst/>
          <a:cxnLst/>
          <a:rect l="0" t="0" r="0" b="0"/>
          <a:pathLst>
            <a:path>
              <a:moveTo>
                <a:pt x="0" y="0"/>
              </a:moveTo>
              <a:lnTo>
                <a:pt x="2344673" y="0"/>
              </a:lnTo>
            </a:path>
          </a:pathLst>
        </a:cu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AB917D0-30BB-4322-991C-4CEF008BD64C}">
      <dsp:nvSpPr>
        <dsp:cNvPr id="0" name=""/>
        <dsp:cNvSpPr/>
      </dsp:nvSpPr>
      <dsp:spPr>
        <a:xfrm>
          <a:off x="4367436" y="496547"/>
          <a:ext cx="401845" cy="0"/>
        </a:xfrm>
        <a:prstGeom prst="line">
          <a:avLst/>
        </a:pr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A71E5C8-8F0B-4D36-B753-20B8DFC6AED8}">
      <dsp:nvSpPr>
        <dsp:cNvPr id="0" name=""/>
        <dsp:cNvSpPr/>
      </dsp:nvSpPr>
      <dsp:spPr>
        <a:xfrm>
          <a:off x="4769282" y="3444"/>
          <a:ext cx="2849452" cy="986206"/>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163576" tIns="163576" rIns="163576" bIns="163576" numCol="1" spcCol="1270" anchor="ctr" anchorCtr="0">
          <a:noAutofit/>
        </a:bodyPr>
        <a:lstStyle/>
        <a:p>
          <a:pPr marL="0" lvl="0" indent="0" algn="ctr" defTabSz="1022350" rtl="0">
            <a:lnSpc>
              <a:spcPct val="90000"/>
            </a:lnSpc>
            <a:spcBef>
              <a:spcPct val="0"/>
            </a:spcBef>
            <a:spcAft>
              <a:spcPct val="35000"/>
            </a:spcAft>
            <a:buNone/>
          </a:pPr>
          <a:r>
            <a:rPr lang="en-IN" sz="2300" kern="1200"/>
            <a:t>Personal factors of top management</a:t>
          </a:r>
        </a:p>
      </dsp:txBody>
      <dsp:txXfrm>
        <a:off x="4769282" y="3444"/>
        <a:ext cx="2849452" cy="986206"/>
      </dsp:txXfrm>
    </dsp:sp>
    <dsp:sp modelId="{28A9BE85-2AC3-4E6B-A5BA-B7F07B420CFB}">
      <dsp:nvSpPr>
        <dsp:cNvPr id="0" name=""/>
        <dsp:cNvSpPr/>
      </dsp:nvSpPr>
      <dsp:spPr>
        <a:xfrm rot="18126453">
          <a:off x="3177211" y="2141047"/>
          <a:ext cx="1554315" cy="0"/>
        </a:xfrm>
        <a:custGeom>
          <a:avLst/>
          <a:gdLst/>
          <a:ahLst/>
          <a:cxnLst/>
          <a:rect l="0" t="0" r="0" b="0"/>
          <a:pathLst>
            <a:path>
              <a:moveTo>
                <a:pt x="0" y="0"/>
              </a:moveTo>
              <a:lnTo>
                <a:pt x="1554315" y="0"/>
              </a:lnTo>
            </a:path>
          </a:pathLst>
        </a:cu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7389543-499F-4959-B350-5790EBA7B4C7}">
      <dsp:nvSpPr>
        <dsp:cNvPr id="0" name=""/>
        <dsp:cNvSpPr/>
      </dsp:nvSpPr>
      <dsp:spPr>
        <a:xfrm>
          <a:off x="4367436" y="1482754"/>
          <a:ext cx="401845" cy="0"/>
        </a:xfrm>
        <a:prstGeom prst="line">
          <a:avLst/>
        </a:pr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7C80D51-A243-4C4B-9DDE-730A8D10E826}">
      <dsp:nvSpPr>
        <dsp:cNvPr id="0" name=""/>
        <dsp:cNvSpPr/>
      </dsp:nvSpPr>
      <dsp:spPr>
        <a:xfrm>
          <a:off x="4769282" y="989650"/>
          <a:ext cx="2849452" cy="986206"/>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163576" tIns="163576" rIns="163576" bIns="163576" numCol="1" spcCol="1270" anchor="ctr" anchorCtr="0">
          <a:noAutofit/>
        </a:bodyPr>
        <a:lstStyle/>
        <a:p>
          <a:pPr marL="0" lvl="0" indent="0" algn="ctr" defTabSz="1022350" rtl="0">
            <a:lnSpc>
              <a:spcPct val="90000"/>
            </a:lnSpc>
            <a:spcBef>
              <a:spcPct val="0"/>
            </a:spcBef>
            <a:spcAft>
              <a:spcPct val="35000"/>
            </a:spcAft>
            <a:buNone/>
          </a:pPr>
          <a:r>
            <a:rPr lang="en-IN" sz="2300" kern="1200"/>
            <a:t>Past organizational strategies</a:t>
          </a:r>
        </a:p>
      </dsp:txBody>
      <dsp:txXfrm>
        <a:off x="4769282" y="989650"/>
        <a:ext cx="2849452" cy="986206"/>
      </dsp:txXfrm>
    </dsp:sp>
    <dsp:sp modelId="{AE4A8E0D-5D44-45BC-90EB-4000B33BE4EE}">
      <dsp:nvSpPr>
        <dsp:cNvPr id="0" name=""/>
        <dsp:cNvSpPr/>
      </dsp:nvSpPr>
      <dsp:spPr>
        <a:xfrm rot="19921303">
          <a:off x="3486635" y="2688391"/>
          <a:ext cx="935466" cy="0"/>
        </a:xfrm>
        <a:custGeom>
          <a:avLst/>
          <a:gdLst/>
          <a:ahLst/>
          <a:cxnLst/>
          <a:rect l="0" t="0" r="0" b="0"/>
          <a:pathLst>
            <a:path>
              <a:moveTo>
                <a:pt x="0" y="0"/>
              </a:moveTo>
              <a:lnTo>
                <a:pt x="935466" y="0"/>
              </a:lnTo>
            </a:path>
          </a:pathLst>
        </a:cu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9DA2F2A-C450-473A-9F50-E9C287515203}">
      <dsp:nvSpPr>
        <dsp:cNvPr id="0" name=""/>
        <dsp:cNvSpPr/>
      </dsp:nvSpPr>
      <dsp:spPr>
        <a:xfrm>
          <a:off x="4367436" y="2468960"/>
          <a:ext cx="401845" cy="0"/>
        </a:xfrm>
        <a:prstGeom prst="line">
          <a:avLst/>
        </a:pr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A56C5BE-7765-4A70-ABC4-34C036E9240A}">
      <dsp:nvSpPr>
        <dsp:cNvPr id="0" name=""/>
        <dsp:cNvSpPr/>
      </dsp:nvSpPr>
      <dsp:spPr>
        <a:xfrm>
          <a:off x="4769282" y="1975857"/>
          <a:ext cx="2849452" cy="986206"/>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163576" tIns="163576" rIns="163576" bIns="163576" numCol="1" spcCol="1270" anchor="ctr" anchorCtr="0">
          <a:noAutofit/>
        </a:bodyPr>
        <a:lstStyle/>
        <a:p>
          <a:pPr marL="0" lvl="0" indent="0" algn="ctr" defTabSz="1022350" rtl="0">
            <a:lnSpc>
              <a:spcPct val="90000"/>
            </a:lnSpc>
            <a:spcBef>
              <a:spcPct val="0"/>
            </a:spcBef>
            <a:spcAft>
              <a:spcPct val="35000"/>
            </a:spcAft>
            <a:buNone/>
          </a:pPr>
          <a:r>
            <a:rPr lang="en-IN" sz="2300" kern="1200"/>
            <a:t>Value system of top management</a:t>
          </a:r>
        </a:p>
      </dsp:txBody>
      <dsp:txXfrm>
        <a:off x="4769282" y="1975857"/>
        <a:ext cx="2849452" cy="986206"/>
      </dsp:txXfrm>
    </dsp:sp>
    <dsp:sp modelId="{8D394F4E-47CE-448E-9510-8D209CA78F53}">
      <dsp:nvSpPr>
        <dsp:cNvPr id="0" name=""/>
        <dsp:cNvSpPr/>
      </dsp:nvSpPr>
      <dsp:spPr>
        <a:xfrm rot="1678697">
          <a:off x="3486635" y="3235736"/>
          <a:ext cx="935466" cy="0"/>
        </a:xfrm>
        <a:custGeom>
          <a:avLst/>
          <a:gdLst/>
          <a:ahLst/>
          <a:cxnLst/>
          <a:rect l="0" t="0" r="0" b="0"/>
          <a:pathLst>
            <a:path>
              <a:moveTo>
                <a:pt x="0" y="0"/>
              </a:moveTo>
              <a:lnTo>
                <a:pt x="935466" y="0"/>
              </a:lnTo>
            </a:path>
          </a:pathLst>
        </a:cu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D60467C-9F1B-487A-9BB9-4762DA5A507C}">
      <dsp:nvSpPr>
        <dsp:cNvPr id="0" name=""/>
        <dsp:cNvSpPr/>
      </dsp:nvSpPr>
      <dsp:spPr>
        <a:xfrm>
          <a:off x="4367436" y="3455167"/>
          <a:ext cx="401845" cy="0"/>
        </a:xfrm>
        <a:prstGeom prst="line">
          <a:avLst/>
        </a:pr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5C74DD7-C406-4C6C-947E-D162183CC6AC}">
      <dsp:nvSpPr>
        <dsp:cNvPr id="0" name=""/>
        <dsp:cNvSpPr/>
      </dsp:nvSpPr>
      <dsp:spPr>
        <a:xfrm>
          <a:off x="4769282" y="2962064"/>
          <a:ext cx="2849452" cy="986206"/>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163576" tIns="163576" rIns="163576" bIns="163576" numCol="1" spcCol="1270" anchor="ctr" anchorCtr="0">
          <a:noAutofit/>
        </a:bodyPr>
        <a:lstStyle/>
        <a:p>
          <a:pPr marL="0" lvl="0" indent="0" algn="ctr" defTabSz="1022350" rtl="0">
            <a:lnSpc>
              <a:spcPct val="90000"/>
            </a:lnSpc>
            <a:spcBef>
              <a:spcPct val="0"/>
            </a:spcBef>
            <a:spcAft>
              <a:spcPct val="35000"/>
            </a:spcAft>
            <a:buNone/>
          </a:pPr>
          <a:r>
            <a:rPr lang="en-IN" sz="2300" kern="1200"/>
            <a:t>Attitude towards risk </a:t>
          </a:r>
        </a:p>
      </dsp:txBody>
      <dsp:txXfrm>
        <a:off x="4769282" y="2962064"/>
        <a:ext cx="2849452" cy="986206"/>
      </dsp:txXfrm>
    </dsp:sp>
    <dsp:sp modelId="{5F563FA5-5369-49EE-A561-0606883D39A1}">
      <dsp:nvSpPr>
        <dsp:cNvPr id="0" name=""/>
        <dsp:cNvSpPr/>
      </dsp:nvSpPr>
      <dsp:spPr>
        <a:xfrm rot="3473547">
          <a:off x="3177211" y="3783080"/>
          <a:ext cx="1554315" cy="0"/>
        </a:xfrm>
        <a:custGeom>
          <a:avLst/>
          <a:gdLst/>
          <a:ahLst/>
          <a:cxnLst/>
          <a:rect l="0" t="0" r="0" b="0"/>
          <a:pathLst>
            <a:path>
              <a:moveTo>
                <a:pt x="0" y="0"/>
              </a:moveTo>
              <a:lnTo>
                <a:pt x="1554315" y="0"/>
              </a:lnTo>
            </a:path>
          </a:pathLst>
        </a:cu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D3C2156-E8BB-48FA-9430-FA504C51674D}">
      <dsp:nvSpPr>
        <dsp:cNvPr id="0" name=""/>
        <dsp:cNvSpPr/>
      </dsp:nvSpPr>
      <dsp:spPr>
        <a:xfrm>
          <a:off x="4367436" y="4441373"/>
          <a:ext cx="401845" cy="0"/>
        </a:xfrm>
        <a:prstGeom prst="line">
          <a:avLst/>
        </a:pr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EA33C6C-7C2D-4EA2-AAF7-5A03C1B48156}">
      <dsp:nvSpPr>
        <dsp:cNvPr id="0" name=""/>
        <dsp:cNvSpPr/>
      </dsp:nvSpPr>
      <dsp:spPr>
        <a:xfrm>
          <a:off x="4769282" y="3948270"/>
          <a:ext cx="2849452" cy="986206"/>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163576" tIns="163576" rIns="163576" bIns="163576" numCol="1" spcCol="1270" anchor="ctr" anchorCtr="0">
          <a:noAutofit/>
        </a:bodyPr>
        <a:lstStyle/>
        <a:p>
          <a:pPr marL="0" lvl="0" indent="0" algn="ctr" defTabSz="1022350" rtl="0">
            <a:lnSpc>
              <a:spcPct val="90000"/>
            </a:lnSpc>
            <a:spcBef>
              <a:spcPct val="0"/>
            </a:spcBef>
            <a:spcAft>
              <a:spcPct val="35000"/>
            </a:spcAft>
            <a:buNone/>
          </a:pPr>
          <a:r>
            <a:rPr lang="en-IN" sz="2300" kern="1200"/>
            <a:t>Internal politics</a:t>
          </a:r>
        </a:p>
      </dsp:txBody>
      <dsp:txXfrm>
        <a:off x="4769282" y="3948270"/>
        <a:ext cx="2849452" cy="986206"/>
      </dsp:txXfrm>
    </dsp:sp>
    <dsp:sp modelId="{E4E6D164-C384-4197-9EE1-EABB67A27783}">
      <dsp:nvSpPr>
        <dsp:cNvPr id="0" name=""/>
        <dsp:cNvSpPr/>
      </dsp:nvSpPr>
      <dsp:spPr>
        <a:xfrm rot="4162150">
          <a:off x="2782032" y="4330425"/>
          <a:ext cx="2344673" cy="0"/>
        </a:xfrm>
        <a:custGeom>
          <a:avLst/>
          <a:gdLst/>
          <a:ahLst/>
          <a:cxnLst/>
          <a:rect l="0" t="0" r="0" b="0"/>
          <a:pathLst>
            <a:path>
              <a:moveTo>
                <a:pt x="0" y="0"/>
              </a:moveTo>
              <a:lnTo>
                <a:pt x="2344673" y="0"/>
              </a:lnTo>
            </a:path>
          </a:pathLst>
        </a:cu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0806005-4C65-4B95-B909-9927050E3A33}">
      <dsp:nvSpPr>
        <dsp:cNvPr id="0" name=""/>
        <dsp:cNvSpPr/>
      </dsp:nvSpPr>
      <dsp:spPr>
        <a:xfrm>
          <a:off x="4367436" y="5427580"/>
          <a:ext cx="401845" cy="0"/>
        </a:xfrm>
        <a:prstGeom prst="line">
          <a:avLst/>
        </a:pr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4F04592-53F4-43BE-B9B1-BC1798A40217}">
      <dsp:nvSpPr>
        <dsp:cNvPr id="0" name=""/>
        <dsp:cNvSpPr/>
      </dsp:nvSpPr>
      <dsp:spPr>
        <a:xfrm>
          <a:off x="4769282" y="4934477"/>
          <a:ext cx="2849452" cy="986206"/>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163576" tIns="163576" rIns="163576" bIns="163576" numCol="1" spcCol="1270" anchor="ctr" anchorCtr="0">
          <a:noAutofit/>
        </a:bodyPr>
        <a:lstStyle/>
        <a:p>
          <a:pPr marL="0" lvl="0" indent="0" algn="ctr" defTabSz="1022350" rtl="0">
            <a:lnSpc>
              <a:spcPct val="90000"/>
            </a:lnSpc>
            <a:spcBef>
              <a:spcPct val="0"/>
            </a:spcBef>
            <a:spcAft>
              <a:spcPct val="35000"/>
            </a:spcAft>
            <a:buNone/>
          </a:pPr>
          <a:r>
            <a:rPr lang="en-IN" sz="2300" kern="1200"/>
            <a:t>Timing considerations</a:t>
          </a:r>
        </a:p>
      </dsp:txBody>
      <dsp:txXfrm>
        <a:off x="4769282" y="4934477"/>
        <a:ext cx="2849452" cy="986206"/>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9EEEA22-56C0-498D-B992-8EC0F7217BA0}">
      <dsp:nvSpPr>
        <dsp:cNvPr id="0" name=""/>
        <dsp:cNvSpPr/>
      </dsp:nvSpPr>
      <dsp:spPr>
        <a:xfrm>
          <a:off x="2025392" y="0"/>
          <a:ext cx="1701051" cy="945028"/>
        </a:xfrm>
        <a:prstGeom prst="roundRect">
          <a:avLst>
            <a:gd name="adj" fmla="val 10000"/>
          </a:avLst>
        </a:prstGeom>
        <a:solidFill>
          <a:schemeClr val="lt1">
            <a:alpha val="90000"/>
            <a:tint val="40000"/>
            <a:hueOff val="0"/>
            <a:satOff val="0"/>
            <a:lumOff val="0"/>
            <a:alphaOff val="0"/>
          </a:schemeClr>
        </a:solidFill>
        <a:ln w="12700" cap="flat" cmpd="sng" algn="ctr">
          <a:solidFill>
            <a:schemeClr val="accent1">
              <a:alpha val="90000"/>
              <a:hueOff val="0"/>
              <a:satOff val="0"/>
              <a:lumOff val="0"/>
              <a:alphaOff val="0"/>
            </a:schemeClr>
          </a:solidFill>
          <a:prstDash val="solid"/>
        </a:ln>
        <a:effectLst>
          <a:outerShdw blurRad="50800" dist="25400" algn="bl" rotWithShape="0">
            <a:srgbClr val="000000">
              <a:alpha val="60000"/>
            </a:srgbClr>
          </a:outerShdw>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IN" sz="2000" kern="1200" dirty="0"/>
            <a:t>Advantages</a:t>
          </a:r>
          <a:endParaRPr lang="en-IN" sz="1700" kern="1200" dirty="0"/>
        </a:p>
      </dsp:txBody>
      <dsp:txXfrm>
        <a:off x="2053071" y="27679"/>
        <a:ext cx="1645693" cy="889670"/>
      </dsp:txXfrm>
    </dsp:sp>
    <dsp:sp modelId="{CA4FBB02-DD97-4DB0-84A4-4E8B1D52252E}">
      <dsp:nvSpPr>
        <dsp:cNvPr id="0" name=""/>
        <dsp:cNvSpPr/>
      </dsp:nvSpPr>
      <dsp:spPr>
        <a:xfrm>
          <a:off x="4482467" y="0"/>
          <a:ext cx="1701051" cy="945028"/>
        </a:xfrm>
        <a:prstGeom prst="roundRect">
          <a:avLst>
            <a:gd name="adj" fmla="val 10000"/>
          </a:avLst>
        </a:prstGeom>
        <a:solidFill>
          <a:schemeClr val="lt1">
            <a:alpha val="90000"/>
            <a:tint val="40000"/>
            <a:hueOff val="0"/>
            <a:satOff val="0"/>
            <a:lumOff val="0"/>
            <a:alphaOff val="0"/>
          </a:schemeClr>
        </a:solidFill>
        <a:ln w="12700" cap="flat" cmpd="sng" algn="ctr">
          <a:solidFill>
            <a:schemeClr val="accent1">
              <a:alpha val="90000"/>
              <a:hueOff val="0"/>
              <a:satOff val="0"/>
              <a:lumOff val="0"/>
              <a:alphaOff val="0"/>
            </a:schemeClr>
          </a:solidFill>
          <a:prstDash val="solid"/>
        </a:ln>
        <a:effectLst>
          <a:outerShdw blurRad="50800" dist="25400" algn="bl" rotWithShape="0">
            <a:srgbClr val="000000">
              <a:alpha val="60000"/>
            </a:srgbClr>
          </a:outerShdw>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IN" sz="1600" kern="1200" dirty="0"/>
            <a:t>Disadvantages</a:t>
          </a:r>
        </a:p>
      </dsp:txBody>
      <dsp:txXfrm>
        <a:off x="4510146" y="27679"/>
        <a:ext cx="1645693" cy="889670"/>
      </dsp:txXfrm>
    </dsp:sp>
    <dsp:sp modelId="{46B8C054-DD6D-49CB-89AF-2F2B9CE881FF}">
      <dsp:nvSpPr>
        <dsp:cNvPr id="0" name=""/>
        <dsp:cNvSpPr/>
      </dsp:nvSpPr>
      <dsp:spPr>
        <a:xfrm>
          <a:off x="3750070" y="4016372"/>
          <a:ext cx="708771" cy="708771"/>
        </a:xfrm>
        <a:prstGeom prst="triangle">
          <a:avLst/>
        </a:prstGeom>
        <a:solidFill>
          <a:schemeClr val="lt1">
            <a:alpha val="90000"/>
            <a:tint val="40000"/>
            <a:hueOff val="0"/>
            <a:satOff val="0"/>
            <a:lumOff val="0"/>
            <a:alphaOff val="0"/>
          </a:schemeClr>
        </a:solidFill>
        <a:ln w="12700" cap="flat" cmpd="sng" algn="ctr">
          <a:solidFill>
            <a:schemeClr val="accent1">
              <a:alpha val="90000"/>
              <a:hueOff val="0"/>
              <a:satOff val="0"/>
              <a:lumOff val="0"/>
              <a:alphaOff val="0"/>
            </a:schemeClr>
          </a:solidFill>
          <a:prstDash val="solid"/>
        </a:ln>
        <a:effectLst>
          <a:outerShdw blurRad="50800" dist="25400" algn="bl" rotWithShape="0">
            <a:srgbClr val="000000">
              <a:alpha val="60000"/>
            </a:srgbClr>
          </a:outerShdw>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sp>
    <dsp:sp modelId="{C6054DB2-415E-4B82-8658-2835ABD906CF}">
      <dsp:nvSpPr>
        <dsp:cNvPr id="0" name=""/>
        <dsp:cNvSpPr/>
      </dsp:nvSpPr>
      <dsp:spPr>
        <a:xfrm rot="21360000">
          <a:off x="1977491" y="3712655"/>
          <a:ext cx="4253928" cy="297463"/>
        </a:xfrm>
        <a:prstGeom prst="rect">
          <a:avLst/>
        </a:prstGeom>
        <a:solidFill>
          <a:schemeClr val="lt1">
            <a:alpha val="90000"/>
            <a:tint val="40000"/>
            <a:hueOff val="0"/>
            <a:satOff val="0"/>
            <a:lumOff val="0"/>
            <a:alphaOff val="0"/>
          </a:schemeClr>
        </a:solidFill>
        <a:ln w="12700" cap="flat" cmpd="sng" algn="ctr">
          <a:solidFill>
            <a:schemeClr val="accent1">
              <a:alpha val="90000"/>
              <a:hueOff val="0"/>
              <a:satOff val="0"/>
              <a:lumOff val="0"/>
              <a:alphaOff val="0"/>
            </a:schemeClr>
          </a:solidFill>
          <a:prstDash val="solid"/>
        </a:ln>
        <a:effectLst>
          <a:outerShdw blurRad="50800" dist="25400" algn="bl" rotWithShape="0">
            <a:srgbClr val="000000">
              <a:alpha val="60000"/>
            </a:srgbClr>
          </a:outerShdw>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sp>
    <dsp:sp modelId="{49D17028-565B-4E2A-A9E3-C9958EB969FD}">
      <dsp:nvSpPr>
        <dsp:cNvPr id="0" name=""/>
        <dsp:cNvSpPr/>
      </dsp:nvSpPr>
      <dsp:spPr>
        <a:xfrm rot="21360000">
          <a:off x="1980028" y="2968923"/>
          <a:ext cx="1697277" cy="790757"/>
        </a:xfrm>
        <a:prstGeom prst="roundRect">
          <a:avLst/>
        </a:prstGeom>
        <a:solidFill>
          <a:schemeClr val="lt1">
            <a:hueOff val="0"/>
            <a:satOff val="0"/>
            <a:lumOff val="0"/>
            <a:alphaOff val="0"/>
          </a:schemeClr>
        </a:solidFill>
        <a:ln>
          <a:noFill/>
        </a:ln>
        <a:effectLst>
          <a:outerShdw blurRad="50800" dist="25400" algn="bl" rotWithShape="0">
            <a:srgbClr val="000000">
              <a:alpha val="6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IN" sz="1400" kern="1200" dirty="0"/>
            <a:t>Raises the issue of cash flow</a:t>
          </a:r>
        </a:p>
      </dsp:txBody>
      <dsp:txXfrm>
        <a:off x="2018630" y="3007525"/>
        <a:ext cx="1620073" cy="713553"/>
      </dsp:txXfrm>
    </dsp:sp>
    <dsp:sp modelId="{C926112C-78DA-46F1-A2AE-53FC1F166F37}">
      <dsp:nvSpPr>
        <dsp:cNvPr id="0" name=""/>
        <dsp:cNvSpPr/>
      </dsp:nvSpPr>
      <dsp:spPr>
        <a:xfrm rot="21360000">
          <a:off x="1918601" y="2118397"/>
          <a:ext cx="1697277" cy="790757"/>
        </a:xfrm>
        <a:prstGeom prst="roundRect">
          <a:avLst/>
        </a:prstGeom>
        <a:solidFill>
          <a:schemeClr val="lt1">
            <a:hueOff val="0"/>
            <a:satOff val="0"/>
            <a:lumOff val="0"/>
            <a:alphaOff val="0"/>
          </a:schemeClr>
        </a:solidFill>
        <a:ln>
          <a:noFill/>
        </a:ln>
        <a:effectLst>
          <a:outerShdw blurRad="50800" dist="25400" algn="bl" rotWithShape="0">
            <a:srgbClr val="000000">
              <a:alpha val="6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IN" sz="1200" kern="1200" dirty="0"/>
            <a:t>Stimulate the use of ext3ernally oriented data</a:t>
          </a:r>
        </a:p>
      </dsp:txBody>
      <dsp:txXfrm>
        <a:off x="1957203" y="2156999"/>
        <a:ext cx="1620073" cy="713553"/>
      </dsp:txXfrm>
    </dsp:sp>
    <dsp:sp modelId="{9DE5B464-F0A3-4CEB-B4F1-7A34FC05E2F0}">
      <dsp:nvSpPr>
        <dsp:cNvPr id="0" name=""/>
        <dsp:cNvSpPr/>
      </dsp:nvSpPr>
      <dsp:spPr>
        <a:xfrm rot="21360000">
          <a:off x="1857174" y="1286772"/>
          <a:ext cx="1697277" cy="790757"/>
        </a:xfrm>
        <a:prstGeom prst="roundRect">
          <a:avLst/>
        </a:prstGeom>
        <a:solidFill>
          <a:schemeClr val="lt1">
            <a:hueOff val="0"/>
            <a:satOff val="0"/>
            <a:lumOff val="0"/>
            <a:alphaOff val="0"/>
          </a:schemeClr>
        </a:solidFill>
        <a:ln>
          <a:noFill/>
        </a:ln>
        <a:effectLst>
          <a:outerShdw blurRad="50800" dist="25400" algn="bl" rotWithShape="0">
            <a:srgbClr val="000000">
              <a:alpha val="6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IN" sz="1400" kern="1200" dirty="0"/>
            <a:t>Encourages management to evaluate</a:t>
          </a:r>
        </a:p>
      </dsp:txBody>
      <dsp:txXfrm>
        <a:off x="1895776" y="1325374"/>
        <a:ext cx="1620073" cy="713553"/>
      </dsp:txXfrm>
    </dsp:sp>
    <dsp:sp modelId="{FC845CFC-4F72-482C-B8D3-06BFDE7229D5}">
      <dsp:nvSpPr>
        <dsp:cNvPr id="0" name=""/>
        <dsp:cNvSpPr/>
      </dsp:nvSpPr>
      <dsp:spPr>
        <a:xfrm rot="21360000">
          <a:off x="4413477" y="2798818"/>
          <a:ext cx="1697277" cy="790757"/>
        </a:xfrm>
        <a:prstGeom prst="roundRect">
          <a:avLst/>
        </a:prstGeom>
        <a:solidFill>
          <a:schemeClr val="lt1">
            <a:hueOff val="0"/>
            <a:satOff val="0"/>
            <a:lumOff val="0"/>
            <a:alphaOff val="0"/>
          </a:schemeClr>
        </a:solidFill>
        <a:ln>
          <a:noFill/>
        </a:ln>
        <a:effectLst>
          <a:outerShdw blurRad="50800" dist="25400" algn="bl" rotWithShape="0">
            <a:srgbClr val="000000">
              <a:alpha val="6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IN" sz="1400" kern="1200" dirty="0"/>
            <a:t>Provides an illusion of scientific  rigor</a:t>
          </a:r>
        </a:p>
      </dsp:txBody>
      <dsp:txXfrm>
        <a:off x="4452079" y="2837420"/>
        <a:ext cx="1620073" cy="713553"/>
      </dsp:txXfrm>
    </dsp:sp>
    <dsp:sp modelId="{16762532-03F5-410E-820C-1A825A19DE37}">
      <dsp:nvSpPr>
        <dsp:cNvPr id="0" name=""/>
        <dsp:cNvSpPr/>
      </dsp:nvSpPr>
      <dsp:spPr>
        <a:xfrm rot="21360000">
          <a:off x="4352050" y="1948292"/>
          <a:ext cx="1697277" cy="790757"/>
        </a:xfrm>
        <a:prstGeom prst="roundRect">
          <a:avLst/>
        </a:prstGeom>
        <a:solidFill>
          <a:schemeClr val="lt1">
            <a:hueOff val="0"/>
            <a:satOff val="0"/>
            <a:lumOff val="0"/>
            <a:alphaOff val="0"/>
          </a:schemeClr>
        </a:solidFill>
        <a:ln>
          <a:noFill/>
        </a:ln>
        <a:effectLst>
          <a:outerShdw blurRad="50800" dist="25400" algn="bl" rotWithShape="0">
            <a:srgbClr val="000000">
              <a:alpha val="6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IN" sz="1400" kern="1200" dirty="0"/>
            <a:t>Not easy to define</a:t>
          </a:r>
        </a:p>
      </dsp:txBody>
      <dsp:txXfrm>
        <a:off x="4390652" y="1986894"/>
        <a:ext cx="1620073" cy="713553"/>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211C261-6E6C-42A6-B787-74D43BACC752}">
      <dsp:nvSpPr>
        <dsp:cNvPr id="0" name=""/>
        <dsp:cNvSpPr/>
      </dsp:nvSpPr>
      <dsp:spPr>
        <a:xfrm>
          <a:off x="0" y="137327"/>
          <a:ext cx="3657600" cy="1463040"/>
        </a:xfrm>
        <a:prstGeom prst="chevron">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15240" rIns="0" bIns="15240" numCol="1" spcCol="1270" anchor="ctr" anchorCtr="0">
          <a:noAutofit/>
        </a:bodyPr>
        <a:lstStyle/>
        <a:p>
          <a:pPr marL="0" lvl="0" indent="0" algn="ctr" defTabSz="1066800" rtl="0">
            <a:lnSpc>
              <a:spcPct val="90000"/>
            </a:lnSpc>
            <a:spcBef>
              <a:spcPct val="0"/>
            </a:spcBef>
            <a:spcAft>
              <a:spcPct val="35000"/>
            </a:spcAft>
            <a:buNone/>
          </a:pPr>
          <a:r>
            <a:rPr lang="en-IN" sz="2400" kern="1200" dirty="0"/>
            <a:t>Focuses strategic intent &amp; provides clarity.</a:t>
          </a:r>
        </a:p>
      </dsp:txBody>
      <dsp:txXfrm>
        <a:off x="731520" y="137327"/>
        <a:ext cx="2194560" cy="1463040"/>
      </dsp:txXfrm>
    </dsp:sp>
    <dsp:sp modelId="{67B5D610-1C60-4241-9600-11F80D865AB2}">
      <dsp:nvSpPr>
        <dsp:cNvPr id="0" name=""/>
        <dsp:cNvSpPr/>
      </dsp:nvSpPr>
      <dsp:spPr>
        <a:xfrm>
          <a:off x="0" y="1805193"/>
          <a:ext cx="3657600" cy="1463040"/>
        </a:xfrm>
        <a:prstGeom prst="chevron">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12700" rIns="0" bIns="12700" numCol="1" spcCol="1270" anchor="ctr" anchorCtr="0">
          <a:noAutofit/>
        </a:bodyPr>
        <a:lstStyle/>
        <a:p>
          <a:pPr marL="0" lvl="0" indent="0" algn="ctr" defTabSz="889000" rtl="0">
            <a:lnSpc>
              <a:spcPct val="90000"/>
            </a:lnSpc>
            <a:spcBef>
              <a:spcPct val="0"/>
            </a:spcBef>
            <a:spcAft>
              <a:spcPct val="35000"/>
            </a:spcAft>
            <a:buNone/>
          </a:pPr>
          <a:r>
            <a:rPr lang="en-IN" sz="2000" kern="1200" dirty="0"/>
            <a:t>Helps to develop the strategic capabilities, &amp; improves the performance of firm.</a:t>
          </a:r>
        </a:p>
      </dsp:txBody>
      <dsp:txXfrm>
        <a:off x="731520" y="1805193"/>
        <a:ext cx="2194560" cy="1463040"/>
      </dsp:txXfrm>
    </dsp:sp>
    <dsp:sp modelId="{CFD697C3-5A7E-4B0C-B2B4-C89B8A858AC8}">
      <dsp:nvSpPr>
        <dsp:cNvPr id="0" name=""/>
        <dsp:cNvSpPr/>
      </dsp:nvSpPr>
      <dsp:spPr>
        <a:xfrm>
          <a:off x="0" y="3473059"/>
          <a:ext cx="3657600" cy="1463040"/>
        </a:xfrm>
        <a:prstGeom prst="chevron">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12700" rIns="0" bIns="12700" numCol="1" spcCol="1270" anchor="ctr" anchorCtr="0">
          <a:noAutofit/>
        </a:bodyPr>
        <a:lstStyle/>
        <a:p>
          <a:pPr marL="0" lvl="0" indent="0" algn="ctr" defTabSz="889000" rtl="0">
            <a:lnSpc>
              <a:spcPct val="90000"/>
            </a:lnSpc>
            <a:spcBef>
              <a:spcPct val="0"/>
            </a:spcBef>
            <a:spcAft>
              <a:spcPct val="35000"/>
            </a:spcAft>
            <a:buNone/>
          </a:pPr>
          <a:r>
            <a:rPr lang="en-IN" sz="2000" kern="1200"/>
            <a:t>Helps in knowledge creating &amp; sharing by providing expert services &amp; guidance.</a:t>
          </a:r>
        </a:p>
      </dsp:txBody>
      <dsp:txXfrm>
        <a:off x="731520" y="3473059"/>
        <a:ext cx="2194560" cy="1463040"/>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D3A7C89-98FB-479D-9E2A-C012E493B693}">
      <dsp:nvSpPr>
        <dsp:cNvPr id="0" name=""/>
        <dsp:cNvSpPr/>
      </dsp:nvSpPr>
      <dsp:spPr>
        <a:xfrm>
          <a:off x="0" y="137327"/>
          <a:ext cx="3657600" cy="1463040"/>
        </a:xfrm>
        <a:prstGeom prst="chevron">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210" tIns="14605" rIns="0" bIns="14605" numCol="1" spcCol="1270" anchor="ctr" anchorCtr="0">
          <a:noAutofit/>
        </a:bodyPr>
        <a:lstStyle/>
        <a:p>
          <a:pPr marL="0" lvl="0" indent="0" algn="ctr" defTabSz="1022350" rtl="0">
            <a:lnSpc>
              <a:spcPct val="90000"/>
            </a:lnSpc>
            <a:spcBef>
              <a:spcPct val="0"/>
            </a:spcBef>
            <a:spcAft>
              <a:spcPct val="35000"/>
            </a:spcAft>
            <a:buNone/>
          </a:pPr>
          <a:r>
            <a:rPr lang="en-IN" sz="2300" kern="1200" dirty="0"/>
            <a:t>It adds to the costs of the firm.</a:t>
          </a:r>
        </a:p>
      </dsp:txBody>
      <dsp:txXfrm>
        <a:off x="731520" y="137327"/>
        <a:ext cx="2194560" cy="1463040"/>
      </dsp:txXfrm>
    </dsp:sp>
    <dsp:sp modelId="{96B4E7E0-7926-4F57-A8F0-0893C4910555}">
      <dsp:nvSpPr>
        <dsp:cNvPr id="0" name=""/>
        <dsp:cNvSpPr/>
      </dsp:nvSpPr>
      <dsp:spPr>
        <a:xfrm>
          <a:off x="0" y="1805193"/>
          <a:ext cx="3657600" cy="1463040"/>
        </a:xfrm>
        <a:prstGeom prst="chevron">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210" tIns="14605" rIns="0" bIns="14605" numCol="1" spcCol="1270" anchor="ctr" anchorCtr="0">
          <a:noAutofit/>
        </a:bodyPr>
        <a:lstStyle/>
        <a:p>
          <a:pPr marL="0" lvl="0" indent="0" algn="ctr" defTabSz="1022350" rtl="0">
            <a:lnSpc>
              <a:spcPct val="90000"/>
            </a:lnSpc>
            <a:spcBef>
              <a:spcPct val="0"/>
            </a:spcBef>
            <a:spcAft>
              <a:spcPct val="35000"/>
            </a:spcAft>
            <a:buNone/>
          </a:pPr>
          <a:r>
            <a:rPr lang="en-IN" sz="2300" kern="1200" dirty="0"/>
            <a:t>It may be used as a shield or cushion to hide financial reality.</a:t>
          </a:r>
        </a:p>
      </dsp:txBody>
      <dsp:txXfrm>
        <a:off x="731520" y="1805193"/>
        <a:ext cx="2194560" cy="1463040"/>
      </dsp:txXfrm>
    </dsp:sp>
    <dsp:sp modelId="{4105FF75-F24C-4CBC-84BB-81A2DEAD7361}">
      <dsp:nvSpPr>
        <dsp:cNvPr id="0" name=""/>
        <dsp:cNvSpPr/>
      </dsp:nvSpPr>
      <dsp:spPr>
        <a:xfrm>
          <a:off x="0" y="3473059"/>
          <a:ext cx="3657600" cy="1463040"/>
        </a:xfrm>
        <a:prstGeom prst="chevron">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210" tIns="14605" rIns="0" bIns="14605" numCol="1" spcCol="1270" anchor="ctr" anchorCtr="0">
          <a:noAutofit/>
        </a:bodyPr>
        <a:lstStyle/>
        <a:p>
          <a:pPr marL="0" lvl="0" indent="0" algn="ctr" defTabSz="1022350" rtl="0">
            <a:lnSpc>
              <a:spcPct val="90000"/>
            </a:lnSpc>
            <a:spcBef>
              <a:spcPct val="0"/>
            </a:spcBef>
            <a:spcAft>
              <a:spcPct val="35000"/>
            </a:spcAft>
            <a:buNone/>
          </a:pPr>
          <a:r>
            <a:rPr lang="en-IN" sz="2300" kern="1200"/>
            <a:t>Too much of focus on diversification may lead to lack to clarity.</a:t>
          </a:r>
        </a:p>
      </dsp:txBody>
      <dsp:txXfrm>
        <a:off x="731520" y="3473059"/>
        <a:ext cx="2194560" cy="146304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C362C61-18C9-407D-87BC-31257EE41B44}">
      <dsp:nvSpPr>
        <dsp:cNvPr id="0" name=""/>
        <dsp:cNvSpPr/>
      </dsp:nvSpPr>
      <dsp:spPr>
        <a:xfrm>
          <a:off x="930" y="1638486"/>
          <a:ext cx="1523627" cy="1523627"/>
        </a:xfrm>
        <a:prstGeom prst="ellipse">
          <a:avLst/>
        </a:prstGeom>
        <a:solidFill>
          <a:schemeClr val="accent2">
            <a:alpha val="50000"/>
            <a:hueOff val="0"/>
            <a:satOff val="0"/>
            <a:lumOff val="0"/>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83850" tIns="22860" rIns="83850" bIns="22860" numCol="1" spcCol="1270" anchor="ctr" anchorCtr="0">
          <a:noAutofit/>
        </a:bodyPr>
        <a:lstStyle/>
        <a:p>
          <a:pPr marL="0" lvl="0" indent="0" algn="ctr" defTabSz="800100" rtl="0">
            <a:lnSpc>
              <a:spcPct val="90000"/>
            </a:lnSpc>
            <a:spcBef>
              <a:spcPct val="0"/>
            </a:spcBef>
            <a:spcAft>
              <a:spcPct val="35000"/>
            </a:spcAft>
            <a:buNone/>
          </a:pPr>
          <a:r>
            <a:rPr lang="en-IN" sz="1800" kern="1200" dirty="0"/>
            <a:t>Low initial risks</a:t>
          </a:r>
        </a:p>
      </dsp:txBody>
      <dsp:txXfrm>
        <a:off x="224060" y="1861616"/>
        <a:ext cx="1077367" cy="1077367"/>
      </dsp:txXfrm>
    </dsp:sp>
    <dsp:sp modelId="{8A0D12FA-D5B5-43D6-A584-EEBC15C6CF12}">
      <dsp:nvSpPr>
        <dsp:cNvPr id="0" name=""/>
        <dsp:cNvSpPr/>
      </dsp:nvSpPr>
      <dsp:spPr>
        <a:xfrm>
          <a:off x="1219832" y="1638486"/>
          <a:ext cx="1523627" cy="1523627"/>
        </a:xfrm>
        <a:prstGeom prst="ellipse">
          <a:avLst/>
        </a:prstGeom>
        <a:solidFill>
          <a:schemeClr val="accent2">
            <a:alpha val="50000"/>
            <a:hueOff val="-4032637"/>
            <a:satOff val="1754"/>
            <a:lumOff val="510"/>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83850" tIns="22860" rIns="83850" bIns="22860" numCol="1" spcCol="1270" anchor="ctr" anchorCtr="0">
          <a:noAutofit/>
        </a:bodyPr>
        <a:lstStyle/>
        <a:p>
          <a:pPr marL="0" lvl="0" indent="0" algn="ctr" defTabSz="800100" rtl="0">
            <a:lnSpc>
              <a:spcPct val="90000"/>
            </a:lnSpc>
            <a:spcBef>
              <a:spcPct val="0"/>
            </a:spcBef>
            <a:spcAft>
              <a:spcPct val="35000"/>
            </a:spcAft>
            <a:buNone/>
          </a:pPr>
          <a:r>
            <a:rPr lang="en-IN" sz="1800" kern="1200" dirty="0"/>
            <a:t>Allows focusing attention</a:t>
          </a:r>
        </a:p>
      </dsp:txBody>
      <dsp:txXfrm>
        <a:off x="1442962" y="1861616"/>
        <a:ext cx="1077367" cy="1077367"/>
      </dsp:txXfrm>
    </dsp:sp>
    <dsp:sp modelId="{B01652BB-B9D2-495E-BD37-ABD91431D552}">
      <dsp:nvSpPr>
        <dsp:cNvPr id="0" name=""/>
        <dsp:cNvSpPr/>
      </dsp:nvSpPr>
      <dsp:spPr>
        <a:xfrm>
          <a:off x="2438734" y="1638486"/>
          <a:ext cx="1523627" cy="1523627"/>
        </a:xfrm>
        <a:prstGeom prst="ellipse">
          <a:avLst/>
        </a:prstGeom>
        <a:solidFill>
          <a:schemeClr val="accent2">
            <a:alpha val="50000"/>
            <a:hueOff val="-8065275"/>
            <a:satOff val="3508"/>
            <a:lumOff val="1020"/>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83850" tIns="17780" rIns="83850" bIns="17780" numCol="1" spcCol="1270" anchor="ctr" anchorCtr="0">
          <a:noAutofit/>
        </a:bodyPr>
        <a:lstStyle/>
        <a:p>
          <a:pPr marL="0" lvl="0" indent="0" algn="ctr" defTabSz="622300" rtl="0">
            <a:lnSpc>
              <a:spcPct val="90000"/>
            </a:lnSpc>
            <a:spcBef>
              <a:spcPct val="0"/>
            </a:spcBef>
            <a:spcAft>
              <a:spcPct val="35000"/>
            </a:spcAft>
            <a:buNone/>
          </a:pPr>
          <a:r>
            <a:rPr lang="en-IN" sz="1400" kern="1200" dirty="0"/>
            <a:t>Enhances competitive advantage</a:t>
          </a:r>
        </a:p>
      </dsp:txBody>
      <dsp:txXfrm>
        <a:off x="2661864" y="1861616"/>
        <a:ext cx="1077367" cy="1077367"/>
      </dsp:txXfrm>
    </dsp:sp>
    <dsp:sp modelId="{EAE645A6-BB36-452E-9523-026271554D93}">
      <dsp:nvSpPr>
        <dsp:cNvPr id="0" name=""/>
        <dsp:cNvSpPr/>
      </dsp:nvSpPr>
      <dsp:spPr>
        <a:xfrm>
          <a:off x="3657637" y="1638486"/>
          <a:ext cx="1523627" cy="1523627"/>
        </a:xfrm>
        <a:prstGeom prst="ellipse">
          <a:avLst/>
        </a:prstGeom>
        <a:solidFill>
          <a:schemeClr val="accent2">
            <a:alpha val="50000"/>
            <a:hueOff val="-12097912"/>
            <a:satOff val="5261"/>
            <a:lumOff val="1530"/>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83850" tIns="17780" rIns="83850" bIns="17780" numCol="1" spcCol="1270" anchor="ctr" anchorCtr="0">
          <a:noAutofit/>
        </a:bodyPr>
        <a:lstStyle/>
        <a:p>
          <a:pPr marL="0" lvl="0" indent="0" algn="ctr" defTabSz="622300" rtl="0">
            <a:lnSpc>
              <a:spcPct val="90000"/>
            </a:lnSpc>
            <a:spcBef>
              <a:spcPct val="0"/>
            </a:spcBef>
            <a:spcAft>
              <a:spcPct val="35000"/>
            </a:spcAft>
            <a:buNone/>
          </a:pPr>
          <a:r>
            <a:rPr lang="en-IN" sz="1400" kern="1200" dirty="0"/>
            <a:t>Requires minimal organizational changes</a:t>
          </a:r>
        </a:p>
      </dsp:txBody>
      <dsp:txXfrm>
        <a:off x="3880767" y="1861616"/>
        <a:ext cx="1077367" cy="1077367"/>
      </dsp:txXfrm>
    </dsp:sp>
    <dsp:sp modelId="{4A86E956-C49B-4455-B2F3-7751CD4C73D6}">
      <dsp:nvSpPr>
        <dsp:cNvPr id="0" name=""/>
        <dsp:cNvSpPr/>
      </dsp:nvSpPr>
      <dsp:spPr>
        <a:xfrm>
          <a:off x="4876539" y="1638486"/>
          <a:ext cx="1523627" cy="1523627"/>
        </a:xfrm>
        <a:prstGeom prst="ellipse">
          <a:avLst/>
        </a:prstGeom>
        <a:solidFill>
          <a:schemeClr val="accent2">
            <a:alpha val="50000"/>
            <a:hueOff val="-16130550"/>
            <a:satOff val="7015"/>
            <a:lumOff val="2040"/>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83850" tIns="17780" rIns="83850" bIns="17780" numCol="1" spcCol="1270" anchor="ctr" anchorCtr="0">
          <a:noAutofit/>
        </a:bodyPr>
        <a:lstStyle/>
        <a:p>
          <a:pPr marL="0" lvl="0" indent="0" algn="ctr" defTabSz="622300" rtl="0">
            <a:lnSpc>
              <a:spcPct val="90000"/>
            </a:lnSpc>
            <a:spcBef>
              <a:spcPct val="0"/>
            </a:spcBef>
            <a:spcAft>
              <a:spcPct val="35000"/>
            </a:spcAft>
            <a:buNone/>
          </a:pPr>
          <a:r>
            <a:rPr lang="en-IN" sz="1400" kern="1200"/>
            <a:t>Enables smooth conduct of business activities</a:t>
          </a:r>
        </a:p>
      </dsp:txBody>
      <dsp:txXfrm>
        <a:off x="5099669" y="1861616"/>
        <a:ext cx="1077367" cy="1077367"/>
      </dsp:txXfrm>
    </dsp:sp>
    <dsp:sp modelId="{9E85D7D6-EEA0-4DB0-9282-94C757D63A21}">
      <dsp:nvSpPr>
        <dsp:cNvPr id="0" name=""/>
        <dsp:cNvSpPr/>
      </dsp:nvSpPr>
      <dsp:spPr>
        <a:xfrm>
          <a:off x="6095441" y="1638486"/>
          <a:ext cx="1523627" cy="1523627"/>
        </a:xfrm>
        <a:prstGeom prst="ellipse">
          <a:avLst/>
        </a:prstGeom>
        <a:solidFill>
          <a:schemeClr val="accent2">
            <a:alpha val="50000"/>
            <a:hueOff val="-20163186"/>
            <a:satOff val="8769"/>
            <a:lumOff val="2550"/>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83850" tIns="17780" rIns="83850" bIns="17780" numCol="1" spcCol="1270" anchor="ctr" anchorCtr="0">
          <a:noAutofit/>
        </a:bodyPr>
        <a:lstStyle/>
        <a:p>
          <a:pPr marL="0" lvl="0" indent="0" algn="ctr" defTabSz="622300" rtl="0">
            <a:lnSpc>
              <a:spcPct val="90000"/>
            </a:lnSpc>
            <a:spcBef>
              <a:spcPct val="0"/>
            </a:spcBef>
            <a:spcAft>
              <a:spcPct val="35000"/>
            </a:spcAft>
            <a:buNone/>
          </a:pPr>
          <a:r>
            <a:rPr lang="en-IN" sz="1400" kern="1200"/>
            <a:t>Enables quick decision making</a:t>
          </a:r>
        </a:p>
      </dsp:txBody>
      <dsp:txXfrm>
        <a:off x="6318571" y="1861616"/>
        <a:ext cx="1077367" cy="1077367"/>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0137D1B-F1ED-4808-B35B-9F973BA9FCCE}">
      <dsp:nvSpPr>
        <dsp:cNvPr id="0" name=""/>
        <dsp:cNvSpPr/>
      </dsp:nvSpPr>
      <dsp:spPr>
        <a:xfrm>
          <a:off x="0" y="0"/>
          <a:ext cx="3657600" cy="5793824"/>
        </a:xfrm>
        <a:prstGeom prst="roundRect">
          <a:avLst>
            <a:gd name="adj" fmla="val 8500"/>
          </a:avLst>
        </a:prstGeom>
        <a:solidFill>
          <a:schemeClr val="lt1">
            <a:hueOff val="0"/>
            <a:satOff val="0"/>
            <a:lumOff val="0"/>
            <a:alphaOff val="0"/>
          </a:schemeClr>
        </a:solidFill>
        <a:ln w="38100" cap="flat" cmpd="sng" algn="ctr">
          <a:solidFill>
            <a:schemeClr val="dk1">
              <a:shade val="80000"/>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37160" tIns="137160" rIns="137160" bIns="4496651" numCol="1" spcCol="1270" anchor="t" anchorCtr="0">
          <a:noAutofit/>
        </a:bodyPr>
        <a:lstStyle/>
        <a:p>
          <a:pPr marL="0" lvl="0" indent="0" algn="ctr" defTabSz="1600200" rtl="0">
            <a:lnSpc>
              <a:spcPct val="90000"/>
            </a:lnSpc>
            <a:spcBef>
              <a:spcPct val="0"/>
            </a:spcBef>
            <a:spcAft>
              <a:spcPct val="35000"/>
            </a:spcAft>
            <a:buNone/>
          </a:pPr>
          <a:r>
            <a:rPr lang="en-IN" sz="3600" b="1" i="1" kern="1200" dirty="0"/>
            <a:t>Advantages</a:t>
          </a:r>
          <a:endParaRPr lang="en-IN" sz="2500" kern="1200" dirty="0"/>
        </a:p>
      </dsp:txBody>
      <dsp:txXfrm>
        <a:off x="91058" y="91058"/>
        <a:ext cx="3475484" cy="5611708"/>
      </dsp:txXfrm>
    </dsp:sp>
    <dsp:sp modelId="{38CC16B2-2739-4AB9-9F8B-AC244EA48A99}">
      <dsp:nvSpPr>
        <dsp:cNvPr id="0" name=""/>
        <dsp:cNvSpPr/>
      </dsp:nvSpPr>
      <dsp:spPr>
        <a:xfrm>
          <a:off x="91440" y="1448456"/>
          <a:ext cx="3474720" cy="4055676"/>
        </a:xfrm>
        <a:prstGeom prst="roundRect">
          <a:avLst>
            <a:gd name="adj" fmla="val 10500"/>
          </a:avLst>
        </a:prstGeom>
        <a:solidFill>
          <a:schemeClr val="lt1">
            <a:hueOff val="0"/>
            <a:satOff val="0"/>
            <a:lumOff val="0"/>
            <a:alphaOff val="0"/>
          </a:schemeClr>
        </a:solidFill>
        <a:ln w="38100" cap="flat" cmpd="sng" algn="ctr">
          <a:solidFill>
            <a:schemeClr val="dk1">
              <a:shade val="80000"/>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95250" tIns="95250" rIns="95250" bIns="2575355" numCol="1" spcCol="1270" anchor="t" anchorCtr="0">
          <a:noAutofit/>
        </a:bodyPr>
        <a:lstStyle/>
        <a:p>
          <a:pPr marL="0" lvl="0" indent="0" algn="l" defTabSz="1111250" rtl="0">
            <a:lnSpc>
              <a:spcPct val="90000"/>
            </a:lnSpc>
            <a:spcBef>
              <a:spcPct val="0"/>
            </a:spcBef>
            <a:spcAft>
              <a:spcPct val="35000"/>
            </a:spcAft>
            <a:buNone/>
          </a:pPr>
          <a:r>
            <a:rPr lang="en-IN" sz="2500" kern="1200" dirty="0"/>
            <a:t>Enables firm to capture large part of the market than its competitors.</a:t>
          </a:r>
        </a:p>
      </dsp:txBody>
      <dsp:txXfrm>
        <a:off x="198300" y="1555316"/>
        <a:ext cx="3261000" cy="3841956"/>
      </dsp:txXfrm>
    </dsp:sp>
    <dsp:sp modelId="{08DA5A42-C714-49AC-8B51-00A257761035}">
      <dsp:nvSpPr>
        <dsp:cNvPr id="0" name=""/>
        <dsp:cNvSpPr/>
      </dsp:nvSpPr>
      <dsp:spPr>
        <a:xfrm>
          <a:off x="182880" y="2896912"/>
          <a:ext cx="3291840" cy="2317529"/>
        </a:xfrm>
        <a:prstGeom prst="roundRect">
          <a:avLst>
            <a:gd name="adj" fmla="val 10500"/>
          </a:avLst>
        </a:prstGeom>
        <a:solidFill>
          <a:schemeClr val="lt1">
            <a:hueOff val="0"/>
            <a:satOff val="0"/>
            <a:lumOff val="0"/>
            <a:alphaOff val="0"/>
          </a:schemeClr>
        </a:solidFill>
        <a:ln w="38100" cap="flat" cmpd="sng" algn="ctr">
          <a:solidFill>
            <a:schemeClr val="dk1">
              <a:shade val="80000"/>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95250" tIns="95250" rIns="95250" bIns="177800" numCol="1" spcCol="1270" anchor="t" anchorCtr="0">
          <a:noAutofit/>
        </a:bodyPr>
        <a:lstStyle/>
        <a:p>
          <a:pPr marL="0" lvl="0" indent="0" algn="l" defTabSz="1111250" rtl="0">
            <a:lnSpc>
              <a:spcPct val="90000"/>
            </a:lnSpc>
            <a:spcBef>
              <a:spcPct val="0"/>
            </a:spcBef>
            <a:spcAft>
              <a:spcPct val="35000"/>
            </a:spcAft>
            <a:buNone/>
          </a:pPr>
          <a:r>
            <a:rPr lang="en-IN" sz="2500" kern="1200"/>
            <a:t>It confers cost advantage to the firm</a:t>
          </a:r>
        </a:p>
      </dsp:txBody>
      <dsp:txXfrm>
        <a:off x="254152" y="2968184"/>
        <a:ext cx="3149296" cy="2174985"/>
      </dsp:txXfrm>
    </dsp:sp>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2D9ADF6-FF64-4FDD-97DA-55D35A0A885F}">
      <dsp:nvSpPr>
        <dsp:cNvPr id="0" name=""/>
        <dsp:cNvSpPr/>
      </dsp:nvSpPr>
      <dsp:spPr>
        <a:xfrm>
          <a:off x="0" y="0"/>
          <a:ext cx="3657600" cy="5721816"/>
        </a:xfrm>
        <a:prstGeom prst="roundRect">
          <a:avLst>
            <a:gd name="adj" fmla="val 8500"/>
          </a:avLst>
        </a:prstGeom>
        <a:solidFill>
          <a:schemeClr val="lt1">
            <a:hueOff val="0"/>
            <a:satOff val="0"/>
            <a:lumOff val="0"/>
            <a:alphaOff val="0"/>
          </a:schemeClr>
        </a:solidFill>
        <a:ln w="38100" cap="flat" cmpd="sng" algn="ctr">
          <a:solidFill>
            <a:schemeClr val="dk1">
              <a:shade val="80000"/>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21920" tIns="121920" rIns="121920" bIns="4440765" numCol="1" spcCol="1270" anchor="t" anchorCtr="0">
          <a:noAutofit/>
        </a:bodyPr>
        <a:lstStyle/>
        <a:p>
          <a:pPr marL="0" lvl="0" indent="0" algn="ctr" defTabSz="1422400" rtl="0">
            <a:lnSpc>
              <a:spcPct val="90000"/>
            </a:lnSpc>
            <a:spcBef>
              <a:spcPct val="0"/>
            </a:spcBef>
            <a:spcAft>
              <a:spcPct val="35000"/>
            </a:spcAft>
            <a:buNone/>
          </a:pPr>
          <a:r>
            <a:rPr lang="en-IN" sz="3200" b="1" i="1" kern="1200" dirty="0"/>
            <a:t>Disadvantages</a:t>
          </a:r>
          <a:endParaRPr lang="en-IN" sz="3200" kern="1200" dirty="0"/>
        </a:p>
      </dsp:txBody>
      <dsp:txXfrm>
        <a:off x="91058" y="91058"/>
        <a:ext cx="3475484" cy="5539700"/>
      </dsp:txXfrm>
    </dsp:sp>
    <dsp:sp modelId="{CD27353B-7720-490B-85F8-A0613AD5B98B}">
      <dsp:nvSpPr>
        <dsp:cNvPr id="0" name=""/>
        <dsp:cNvSpPr/>
      </dsp:nvSpPr>
      <dsp:spPr>
        <a:xfrm>
          <a:off x="91440" y="1430454"/>
          <a:ext cx="3474720" cy="4005271"/>
        </a:xfrm>
        <a:prstGeom prst="roundRect">
          <a:avLst>
            <a:gd name="adj" fmla="val 10500"/>
          </a:avLst>
        </a:prstGeom>
        <a:solidFill>
          <a:schemeClr val="lt1">
            <a:hueOff val="0"/>
            <a:satOff val="0"/>
            <a:lumOff val="0"/>
            <a:alphaOff val="0"/>
          </a:schemeClr>
        </a:solidFill>
        <a:ln w="38100" cap="flat" cmpd="sng" algn="ctr">
          <a:solidFill>
            <a:schemeClr val="dk1">
              <a:shade val="80000"/>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83820" tIns="83820" rIns="83820" bIns="2543347" numCol="1" spcCol="1270" anchor="t" anchorCtr="0">
          <a:noAutofit/>
        </a:bodyPr>
        <a:lstStyle/>
        <a:p>
          <a:pPr marL="0" lvl="0" indent="0" algn="l" defTabSz="977900" rtl="0">
            <a:lnSpc>
              <a:spcPct val="90000"/>
            </a:lnSpc>
            <a:spcBef>
              <a:spcPct val="0"/>
            </a:spcBef>
            <a:spcAft>
              <a:spcPct val="35000"/>
            </a:spcAft>
            <a:buNone/>
          </a:pPr>
          <a:r>
            <a:rPr lang="en-IN" sz="2200" kern="1200"/>
            <a:t>New technologies may create new experience curve.</a:t>
          </a:r>
        </a:p>
      </dsp:txBody>
      <dsp:txXfrm>
        <a:off x="198300" y="1537314"/>
        <a:ext cx="3261000" cy="3791551"/>
      </dsp:txXfrm>
    </dsp:sp>
    <dsp:sp modelId="{5328CB20-7F87-4760-A99E-05DB18D925DF}">
      <dsp:nvSpPr>
        <dsp:cNvPr id="0" name=""/>
        <dsp:cNvSpPr/>
      </dsp:nvSpPr>
      <dsp:spPr>
        <a:xfrm>
          <a:off x="182880" y="2860908"/>
          <a:ext cx="3291840" cy="2288726"/>
        </a:xfrm>
        <a:prstGeom prst="roundRect">
          <a:avLst>
            <a:gd name="adj" fmla="val 10500"/>
          </a:avLst>
        </a:prstGeom>
        <a:solidFill>
          <a:schemeClr val="lt1">
            <a:hueOff val="0"/>
            <a:satOff val="0"/>
            <a:lumOff val="0"/>
            <a:alphaOff val="0"/>
          </a:schemeClr>
        </a:solidFill>
        <a:ln w="38100" cap="flat" cmpd="sng" algn="ctr">
          <a:solidFill>
            <a:schemeClr val="dk1">
              <a:shade val="80000"/>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83820" tIns="83820" rIns="83820" bIns="156464" numCol="1" spcCol="1270" anchor="t" anchorCtr="0">
          <a:noAutofit/>
        </a:bodyPr>
        <a:lstStyle/>
        <a:p>
          <a:pPr marL="0" lvl="0" indent="0" algn="l" defTabSz="977900" rtl="0">
            <a:lnSpc>
              <a:spcPct val="90000"/>
            </a:lnSpc>
            <a:spcBef>
              <a:spcPct val="0"/>
            </a:spcBef>
            <a:spcAft>
              <a:spcPct val="35000"/>
            </a:spcAft>
            <a:buNone/>
          </a:pPr>
          <a:r>
            <a:rPr lang="en-IN" sz="2200" kern="1200"/>
            <a:t>Competing firms may be able to replicate the production methods of the leading firms without much effort in gaining experience.</a:t>
          </a:r>
        </a:p>
      </dsp:txBody>
      <dsp:txXfrm>
        <a:off x="253266" y="2931294"/>
        <a:ext cx="3151068" cy="2147954"/>
      </dsp:txXfrm>
    </dsp:sp>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C5F9FC7-28A8-4C8D-98A8-751A0C51587E}">
      <dsp:nvSpPr>
        <dsp:cNvPr id="0" name=""/>
        <dsp:cNvSpPr/>
      </dsp:nvSpPr>
      <dsp:spPr>
        <a:xfrm>
          <a:off x="2950195" y="725"/>
          <a:ext cx="1526776" cy="1526776"/>
        </a:xfrm>
        <a:prstGeom prst="ellipse">
          <a:avLst/>
        </a:prstGeom>
        <a:solidFill>
          <a:schemeClr val="lt1">
            <a:hueOff val="0"/>
            <a:satOff val="0"/>
            <a:lumOff val="0"/>
            <a:alphaOff val="0"/>
          </a:schemeClr>
        </a:solidFill>
        <a:ln>
          <a:noFill/>
        </a:ln>
        <a:effectLst>
          <a:outerShdw blurRad="50800" dist="25400" algn="bl" rotWithShape="0">
            <a:srgbClr val="000000">
              <a:alpha val="60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rtl="0">
            <a:lnSpc>
              <a:spcPct val="90000"/>
            </a:lnSpc>
            <a:spcBef>
              <a:spcPct val="0"/>
            </a:spcBef>
            <a:spcAft>
              <a:spcPct val="35000"/>
            </a:spcAft>
            <a:buNone/>
          </a:pPr>
          <a:r>
            <a:rPr lang="en-IN" sz="1600" b="0" kern="1200" dirty="0"/>
            <a:t>Introduction</a:t>
          </a:r>
        </a:p>
      </dsp:txBody>
      <dsp:txXfrm>
        <a:off x="3173786" y="224316"/>
        <a:ext cx="1079594" cy="1079594"/>
      </dsp:txXfrm>
    </dsp:sp>
    <dsp:sp modelId="{16CEA713-62E4-4339-A625-55F6EEACA301}">
      <dsp:nvSpPr>
        <dsp:cNvPr id="0" name=""/>
        <dsp:cNvSpPr/>
      </dsp:nvSpPr>
      <dsp:spPr>
        <a:xfrm rot="2700000">
          <a:off x="4313221" y="1309552"/>
          <a:ext cx="406888" cy="515286"/>
        </a:xfrm>
        <a:prstGeom prst="rightArrow">
          <a:avLst>
            <a:gd name="adj1" fmla="val 60000"/>
            <a:gd name="adj2" fmla="val 50000"/>
          </a:avLst>
        </a:prstGeom>
        <a:solidFill>
          <a:schemeClr val="accent2">
            <a:tint val="60000"/>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en-IN" sz="1800" kern="1200"/>
        </a:p>
      </dsp:txBody>
      <dsp:txXfrm>
        <a:off x="4331097" y="1369452"/>
        <a:ext cx="284822" cy="309172"/>
      </dsp:txXfrm>
    </dsp:sp>
    <dsp:sp modelId="{9FBB2F76-F3D5-4C5B-8EAE-16B624F0BAC2}">
      <dsp:nvSpPr>
        <dsp:cNvPr id="0" name=""/>
        <dsp:cNvSpPr/>
      </dsp:nvSpPr>
      <dsp:spPr>
        <a:xfrm>
          <a:off x="4572646" y="1623175"/>
          <a:ext cx="1526776" cy="1526776"/>
        </a:xfrm>
        <a:prstGeom prst="ellipse">
          <a:avLst/>
        </a:prstGeom>
        <a:solidFill>
          <a:schemeClr val="lt1">
            <a:hueOff val="0"/>
            <a:satOff val="0"/>
            <a:lumOff val="0"/>
            <a:alphaOff val="0"/>
          </a:schemeClr>
        </a:solidFill>
        <a:ln>
          <a:noFill/>
        </a:ln>
        <a:effectLst>
          <a:outerShdw blurRad="50800" dist="25400" algn="bl" rotWithShape="0">
            <a:srgbClr val="000000">
              <a:alpha val="60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7940" tIns="27940" rIns="27940" bIns="27940" numCol="1" spcCol="1270" anchor="ctr" anchorCtr="0">
          <a:noAutofit/>
        </a:bodyPr>
        <a:lstStyle/>
        <a:p>
          <a:pPr marL="0" lvl="0" indent="0" algn="ctr" defTabSz="977900" rtl="0">
            <a:lnSpc>
              <a:spcPct val="90000"/>
            </a:lnSpc>
            <a:spcBef>
              <a:spcPct val="0"/>
            </a:spcBef>
            <a:spcAft>
              <a:spcPct val="35000"/>
            </a:spcAft>
            <a:buNone/>
          </a:pPr>
          <a:r>
            <a:rPr lang="en-IN" sz="2200" kern="1200"/>
            <a:t>Growth stage</a:t>
          </a:r>
        </a:p>
      </dsp:txBody>
      <dsp:txXfrm>
        <a:off x="4796237" y="1846766"/>
        <a:ext cx="1079594" cy="1079594"/>
      </dsp:txXfrm>
    </dsp:sp>
    <dsp:sp modelId="{D3EDE23F-CAA4-4570-BE8F-CC7C8ACB599D}">
      <dsp:nvSpPr>
        <dsp:cNvPr id="0" name=""/>
        <dsp:cNvSpPr/>
      </dsp:nvSpPr>
      <dsp:spPr>
        <a:xfrm rot="8100000">
          <a:off x="4329507" y="2932002"/>
          <a:ext cx="406888" cy="515286"/>
        </a:xfrm>
        <a:prstGeom prst="rightArrow">
          <a:avLst>
            <a:gd name="adj1" fmla="val 60000"/>
            <a:gd name="adj2" fmla="val 50000"/>
          </a:avLst>
        </a:prstGeom>
        <a:solidFill>
          <a:schemeClr val="accent2">
            <a:tint val="60000"/>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en-IN" sz="1800" kern="1200"/>
        </a:p>
      </dsp:txBody>
      <dsp:txXfrm rot="10800000">
        <a:off x="4433697" y="2991902"/>
        <a:ext cx="284822" cy="309172"/>
      </dsp:txXfrm>
    </dsp:sp>
    <dsp:sp modelId="{466E71CF-30BF-40D8-A020-E9BBCAF7ADB8}">
      <dsp:nvSpPr>
        <dsp:cNvPr id="0" name=""/>
        <dsp:cNvSpPr/>
      </dsp:nvSpPr>
      <dsp:spPr>
        <a:xfrm>
          <a:off x="2950195" y="3245626"/>
          <a:ext cx="1526776" cy="1526776"/>
        </a:xfrm>
        <a:prstGeom prst="ellipse">
          <a:avLst/>
        </a:prstGeom>
        <a:solidFill>
          <a:schemeClr val="lt1">
            <a:hueOff val="0"/>
            <a:satOff val="0"/>
            <a:lumOff val="0"/>
            <a:alphaOff val="0"/>
          </a:schemeClr>
        </a:solidFill>
        <a:ln>
          <a:noFill/>
        </a:ln>
        <a:effectLst>
          <a:outerShdw blurRad="50800" dist="25400" algn="bl" rotWithShape="0">
            <a:srgbClr val="000000">
              <a:alpha val="60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7940" tIns="27940" rIns="27940" bIns="27940" numCol="1" spcCol="1270" anchor="ctr" anchorCtr="0">
          <a:noAutofit/>
        </a:bodyPr>
        <a:lstStyle/>
        <a:p>
          <a:pPr marL="0" lvl="0" indent="0" algn="ctr" defTabSz="977900" rtl="0">
            <a:lnSpc>
              <a:spcPct val="90000"/>
            </a:lnSpc>
            <a:spcBef>
              <a:spcPct val="0"/>
            </a:spcBef>
            <a:spcAft>
              <a:spcPct val="35000"/>
            </a:spcAft>
            <a:buNone/>
          </a:pPr>
          <a:r>
            <a:rPr lang="en-IN" sz="2200" kern="1200"/>
            <a:t>Maturity stage</a:t>
          </a:r>
        </a:p>
      </dsp:txBody>
      <dsp:txXfrm>
        <a:off x="3173786" y="3469217"/>
        <a:ext cx="1079594" cy="1079594"/>
      </dsp:txXfrm>
    </dsp:sp>
    <dsp:sp modelId="{735DE7C4-9885-4FB9-9990-62546E6D23FB}">
      <dsp:nvSpPr>
        <dsp:cNvPr id="0" name=""/>
        <dsp:cNvSpPr/>
      </dsp:nvSpPr>
      <dsp:spPr>
        <a:xfrm rot="13500000">
          <a:off x="2707057" y="2948288"/>
          <a:ext cx="406888" cy="515286"/>
        </a:xfrm>
        <a:prstGeom prst="rightArrow">
          <a:avLst>
            <a:gd name="adj1" fmla="val 60000"/>
            <a:gd name="adj2" fmla="val 50000"/>
          </a:avLst>
        </a:prstGeom>
        <a:solidFill>
          <a:schemeClr val="accent2">
            <a:tint val="60000"/>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en-IN" sz="1800" kern="1200"/>
        </a:p>
      </dsp:txBody>
      <dsp:txXfrm rot="10800000">
        <a:off x="2811247" y="3094502"/>
        <a:ext cx="284822" cy="309172"/>
      </dsp:txXfrm>
    </dsp:sp>
    <dsp:sp modelId="{6E759977-958B-43CA-838D-116E5A1F8B73}">
      <dsp:nvSpPr>
        <dsp:cNvPr id="0" name=""/>
        <dsp:cNvSpPr/>
      </dsp:nvSpPr>
      <dsp:spPr>
        <a:xfrm>
          <a:off x="1327745" y="1623175"/>
          <a:ext cx="1526776" cy="1526776"/>
        </a:xfrm>
        <a:prstGeom prst="ellipse">
          <a:avLst/>
        </a:prstGeom>
        <a:solidFill>
          <a:schemeClr val="lt1">
            <a:hueOff val="0"/>
            <a:satOff val="0"/>
            <a:lumOff val="0"/>
            <a:alphaOff val="0"/>
          </a:schemeClr>
        </a:solidFill>
        <a:ln>
          <a:noFill/>
        </a:ln>
        <a:effectLst>
          <a:outerShdw blurRad="50800" dist="25400" algn="bl" rotWithShape="0">
            <a:srgbClr val="000000">
              <a:alpha val="60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7940" tIns="27940" rIns="27940" bIns="27940" numCol="1" spcCol="1270" anchor="ctr" anchorCtr="0">
          <a:noAutofit/>
        </a:bodyPr>
        <a:lstStyle/>
        <a:p>
          <a:pPr marL="0" lvl="0" indent="0" algn="ctr" defTabSz="977900" rtl="0">
            <a:lnSpc>
              <a:spcPct val="90000"/>
            </a:lnSpc>
            <a:spcBef>
              <a:spcPct val="0"/>
            </a:spcBef>
            <a:spcAft>
              <a:spcPct val="35000"/>
            </a:spcAft>
            <a:buNone/>
          </a:pPr>
          <a:r>
            <a:rPr lang="en-IN" sz="2200" kern="1200"/>
            <a:t>Decline stage</a:t>
          </a:r>
        </a:p>
      </dsp:txBody>
      <dsp:txXfrm>
        <a:off x="1551336" y="1846766"/>
        <a:ext cx="1079594" cy="1079594"/>
      </dsp:txXfrm>
    </dsp:sp>
    <dsp:sp modelId="{B4EDC7D8-07C0-4D1A-9C7A-1CCEE0C353F2}">
      <dsp:nvSpPr>
        <dsp:cNvPr id="0" name=""/>
        <dsp:cNvSpPr/>
      </dsp:nvSpPr>
      <dsp:spPr>
        <a:xfrm rot="18900000">
          <a:off x="2690771" y="1325838"/>
          <a:ext cx="406888" cy="515286"/>
        </a:xfrm>
        <a:prstGeom prst="rightArrow">
          <a:avLst>
            <a:gd name="adj1" fmla="val 60000"/>
            <a:gd name="adj2" fmla="val 50000"/>
          </a:avLst>
        </a:prstGeom>
        <a:solidFill>
          <a:schemeClr val="accent2">
            <a:tint val="60000"/>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en-IN" sz="1800" kern="1200"/>
        </a:p>
      </dsp:txBody>
      <dsp:txXfrm>
        <a:off x="2708647" y="1472052"/>
        <a:ext cx="284822" cy="309172"/>
      </dsp:txXfrm>
    </dsp:sp>
  </dsp:spTree>
</dsp:drawing>
</file>

<file path=ppt/diagrams/drawing2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55D9DFD-0A10-47DB-9736-AD7F3DF5748C}">
      <dsp:nvSpPr>
        <dsp:cNvPr id="0" name=""/>
        <dsp:cNvSpPr/>
      </dsp:nvSpPr>
      <dsp:spPr>
        <a:xfrm>
          <a:off x="0" y="3984122"/>
          <a:ext cx="3657600" cy="871628"/>
        </a:xfrm>
        <a:prstGeom prst="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ctr" anchorCtr="0">
          <a:noAutofit/>
        </a:bodyPr>
        <a:lstStyle/>
        <a:p>
          <a:pPr marL="0" lvl="0" indent="0" algn="ctr" defTabSz="755650" rtl="0">
            <a:lnSpc>
              <a:spcPct val="90000"/>
            </a:lnSpc>
            <a:spcBef>
              <a:spcPct val="0"/>
            </a:spcBef>
            <a:spcAft>
              <a:spcPct val="35000"/>
            </a:spcAft>
            <a:buNone/>
          </a:pPr>
          <a:r>
            <a:rPr lang="en-IN" sz="1700" kern="1200"/>
            <a:t>Businesses that experience a reverse trend in their life cycle</a:t>
          </a:r>
        </a:p>
      </dsp:txBody>
      <dsp:txXfrm>
        <a:off x="0" y="3984122"/>
        <a:ext cx="3657600" cy="871628"/>
      </dsp:txXfrm>
    </dsp:sp>
    <dsp:sp modelId="{30F04DD2-13EF-4638-9F43-9D1AD4ED8BE6}">
      <dsp:nvSpPr>
        <dsp:cNvPr id="0" name=""/>
        <dsp:cNvSpPr/>
      </dsp:nvSpPr>
      <dsp:spPr>
        <a:xfrm rot="10800000">
          <a:off x="0" y="2656632"/>
          <a:ext cx="3657600" cy="1340564"/>
        </a:xfrm>
        <a:prstGeom prst="upArrowCallou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ctr" anchorCtr="0">
          <a:noAutofit/>
        </a:bodyPr>
        <a:lstStyle/>
        <a:p>
          <a:pPr marL="0" lvl="0" indent="0" algn="ctr" defTabSz="755650" rtl="0">
            <a:lnSpc>
              <a:spcPct val="90000"/>
            </a:lnSpc>
            <a:spcBef>
              <a:spcPct val="0"/>
            </a:spcBef>
            <a:spcAft>
              <a:spcPct val="35000"/>
            </a:spcAft>
            <a:buNone/>
          </a:pPr>
          <a:r>
            <a:rPr lang="en-IN" sz="1700" kern="1200"/>
            <a:t>Useful guide to predict what changes might occur over a period of time</a:t>
          </a:r>
        </a:p>
      </dsp:txBody>
      <dsp:txXfrm rot="10800000">
        <a:off x="0" y="2656632"/>
        <a:ext cx="3657600" cy="871058"/>
      </dsp:txXfrm>
    </dsp:sp>
    <dsp:sp modelId="{A11E00E0-6900-47AA-B321-C511707F0367}">
      <dsp:nvSpPr>
        <dsp:cNvPr id="0" name=""/>
        <dsp:cNvSpPr/>
      </dsp:nvSpPr>
      <dsp:spPr>
        <a:xfrm rot="10800000">
          <a:off x="0" y="1329141"/>
          <a:ext cx="3657600" cy="1340564"/>
        </a:xfrm>
        <a:prstGeom prst="upArrowCallou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ctr" anchorCtr="0">
          <a:noAutofit/>
        </a:bodyPr>
        <a:lstStyle/>
        <a:p>
          <a:pPr marL="0" lvl="0" indent="0" algn="ctr" defTabSz="755650" rtl="0">
            <a:lnSpc>
              <a:spcPct val="90000"/>
            </a:lnSpc>
            <a:spcBef>
              <a:spcPct val="0"/>
            </a:spcBef>
            <a:spcAft>
              <a:spcPct val="35000"/>
            </a:spcAft>
            <a:buNone/>
          </a:pPr>
          <a:r>
            <a:rPr lang="en-IN" sz="1700" kern="1200"/>
            <a:t>Suggest expansion strategies</a:t>
          </a:r>
        </a:p>
      </dsp:txBody>
      <dsp:txXfrm rot="10800000">
        <a:off x="0" y="1329141"/>
        <a:ext cx="3657600" cy="871058"/>
      </dsp:txXfrm>
    </dsp:sp>
    <dsp:sp modelId="{68E4F732-7B61-4DD0-A9F5-4C041033A165}">
      <dsp:nvSpPr>
        <dsp:cNvPr id="0" name=""/>
        <dsp:cNvSpPr/>
      </dsp:nvSpPr>
      <dsp:spPr>
        <a:xfrm rot="10800000">
          <a:off x="0" y="1651"/>
          <a:ext cx="3657600" cy="1340564"/>
        </a:xfrm>
        <a:prstGeom prst="upArrowCallou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ctr" anchorCtr="0">
          <a:noAutofit/>
        </a:bodyPr>
        <a:lstStyle/>
        <a:p>
          <a:pPr marL="0" lvl="0" indent="0" algn="ctr" defTabSz="755650" rtl="0">
            <a:lnSpc>
              <a:spcPct val="90000"/>
            </a:lnSpc>
            <a:spcBef>
              <a:spcPct val="0"/>
            </a:spcBef>
            <a:spcAft>
              <a:spcPct val="35000"/>
            </a:spcAft>
            <a:buNone/>
          </a:pPr>
          <a:r>
            <a:rPr lang="en-IN" sz="1700" kern="1200"/>
            <a:t>Build a portfolio of markets</a:t>
          </a:r>
        </a:p>
      </dsp:txBody>
      <dsp:txXfrm rot="10800000">
        <a:off x="0" y="1651"/>
        <a:ext cx="3657600" cy="871058"/>
      </dsp:txXfrm>
    </dsp:sp>
  </dsp:spTree>
</dsp:drawing>
</file>

<file path=ppt/diagrams/drawing2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36EA3DE-0C30-4E3B-BB98-416266B56D64}">
      <dsp:nvSpPr>
        <dsp:cNvPr id="0" name=""/>
        <dsp:cNvSpPr/>
      </dsp:nvSpPr>
      <dsp:spPr>
        <a:xfrm>
          <a:off x="0" y="0"/>
          <a:ext cx="3657600" cy="4857402"/>
        </a:xfrm>
        <a:prstGeom prst="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4048" tIns="384048" rIns="384048" bIns="384048" numCol="1" spcCol="1270" anchor="ctr" anchorCtr="0">
          <a:noAutofit/>
        </a:bodyPr>
        <a:lstStyle/>
        <a:p>
          <a:pPr marL="0" lvl="0" indent="0" algn="ctr" defTabSz="2400300" rtl="0">
            <a:lnSpc>
              <a:spcPct val="90000"/>
            </a:lnSpc>
            <a:spcBef>
              <a:spcPct val="0"/>
            </a:spcBef>
            <a:spcAft>
              <a:spcPct val="35000"/>
            </a:spcAft>
            <a:buNone/>
          </a:pPr>
          <a:r>
            <a:rPr lang="en-IN" sz="5400" kern="1200" dirty="0"/>
            <a:t>May not produce good results</a:t>
          </a:r>
        </a:p>
      </dsp:txBody>
      <dsp:txXfrm>
        <a:off x="0" y="0"/>
        <a:ext cx="3657600" cy="4857402"/>
      </dsp:txXfrm>
    </dsp:sp>
  </dsp:spTree>
</dsp:drawing>
</file>

<file path=ppt/diagrams/drawing2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4DD6102-E1E3-4A48-85F7-9441AB96789A}">
      <dsp:nvSpPr>
        <dsp:cNvPr id="0" name=""/>
        <dsp:cNvSpPr/>
      </dsp:nvSpPr>
      <dsp:spPr>
        <a:xfrm>
          <a:off x="1047623" y="-31906"/>
          <a:ext cx="2527005" cy="1403892"/>
        </a:xfrm>
        <a:prstGeom prst="roundRect">
          <a:avLst>
            <a:gd name="adj" fmla="val 10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IN" sz="2800" b="1" kern="1200" dirty="0"/>
            <a:t>Advantages</a:t>
          </a:r>
        </a:p>
      </dsp:txBody>
      <dsp:txXfrm>
        <a:off x="1088742" y="9213"/>
        <a:ext cx="2444767" cy="1321654"/>
      </dsp:txXfrm>
    </dsp:sp>
    <dsp:sp modelId="{145865EB-3ADF-401D-9427-5159A2F4600B}">
      <dsp:nvSpPr>
        <dsp:cNvPr id="0" name=""/>
        <dsp:cNvSpPr/>
      </dsp:nvSpPr>
      <dsp:spPr>
        <a:xfrm>
          <a:off x="4480778" y="31906"/>
          <a:ext cx="2297278" cy="1276265"/>
        </a:xfrm>
        <a:prstGeom prst="roundRect">
          <a:avLst>
            <a:gd name="adj" fmla="val 10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IN" sz="2400" b="1" kern="1200" dirty="0"/>
            <a:t>Disadvantages</a:t>
          </a:r>
          <a:endParaRPr lang="en-IN" sz="2000" b="1" kern="1200" dirty="0"/>
        </a:p>
      </dsp:txBody>
      <dsp:txXfrm>
        <a:off x="4518159" y="69287"/>
        <a:ext cx="2222516" cy="1201503"/>
      </dsp:txXfrm>
    </dsp:sp>
    <dsp:sp modelId="{37A3AF57-70BC-4B0E-9A5E-E316E34BBB4B}">
      <dsp:nvSpPr>
        <dsp:cNvPr id="0" name=""/>
        <dsp:cNvSpPr/>
      </dsp:nvSpPr>
      <dsp:spPr>
        <a:xfrm>
          <a:off x="3434240" y="5456035"/>
          <a:ext cx="957199" cy="957199"/>
        </a:xfrm>
        <a:prstGeom prst="triangle">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C878CDA-12C4-4B9C-A5D8-A402287ABE61}">
      <dsp:nvSpPr>
        <dsp:cNvPr id="0" name=""/>
        <dsp:cNvSpPr/>
      </dsp:nvSpPr>
      <dsp:spPr>
        <a:xfrm>
          <a:off x="1302299" y="5072923"/>
          <a:ext cx="5221081" cy="352713"/>
        </a:xfrm>
        <a:prstGeom prst="rect">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6BF1190-BD83-49AB-AC8D-647422A0A07F}">
      <dsp:nvSpPr>
        <dsp:cNvPr id="0" name=""/>
        <dsp:cNvSpPr/>
      </dsp:nvSpPr>
      <dsp:spPr>
        <a:xfrm>
          <a:off x="4308482" y="3816425"/>
          <a:ext cx="2527005" cy="1313770"/>
        </a:xfrm>
        <a:prstGeom prst="roundRect">
          <a:avLst/>
        </a:prstGeom>
        <a:solidFill>
          <a:schemeClr val="lt1">
            <a:hueOff val="0"/>
            <a:satOff val="0"/>
            <a:lumOff val="0"/>
            <a:alphaOff val="0"/>
          </a:schemeClr>
        </a:solidFill>
        <a:ln w="38100" cap="flat" cmpd="sng" algn="ctr">
          <a:solidFill>
            <a:schemeClr val="dk1">
              <a:shade val="80000"/>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IN" sz="1800" kern="1200" dirty="0"/>
            <a:t>The assumption that companies try to achieve competitive advantage over other players</a:t>
          </a:r>
        </a:p>
      </dsp:txBody>
      <dsp:txXfrm>
        <a:off x="4372615" y="3880558"/>
        <a:ext cx="2398739" cy="1185504"/>
      </dsp:txXfrm>
    </dsp:sp>
    <dsp:sp modelId="{58420BC2-BF4A-438E-BA70-AA793E9480D9}">
      <dsp:nvSpPr>
        <dsp:cNvPr id="0" name=""/>
        <dsp:cNvSpPr/>
      </dsp:nvSpPr>
      <dsp:spPr>
        <a:xfrm>
          <a:off x="4308482" y="2832916"/>
          <a:ext cx="2527005" cy="983510"/>
        </a:xfrm>
        <a:prstGeom prst="roundRect">
          <a:avLst/>
        </a:prstGeom>
        <a:solidFill>
          <a:schemeClr val="lt1">
            <a:hueOff val="0"/>
            <a:satOff val="0"/>
            <a:lumOff val="0"/>
            <a:alphaOff val="0"/>
          </a:schemeClr>
        </a:solidFill>
        <a:ln w="38100" cap="flat" cmpd="sng" algn="ctr">
          <a:solidFill>
            <a:schemeClr val="dk1">
              <a:shade val="80000"/>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IN" sz="1800" kern="1200" dirty="0"/>
            <a:t>Doesn’t take into account strategic alliances</a:t>
          </a:r>
        </a:p>
      </dsp:txBody>
      <dsp:txXfrm>
        <a:off x="4356493" y="2880927"/>
        <a:ext cx="2430983" cy="887488"/>
      </dsp:txXfrm>
    </dsp:sp>
    <dsp:sp modelId="{EC51932E-D5B8-4D21-87B2-FC95BD490FDE}">
      <dsp:nvSpPr>
        <dsp:cNvPr id="0" name=""/>
        <dsp:cNvSpPr/>
      </dsp:nvSpPr>
      <dsp:spPr>
        <a:xfrm>
          <a:off x="4308482" y="1586398"/>
          <a:ext cx="2527005" cy="1179269"/>
        </a:xfrm>
        <a:prstGeom prst="roundRect">
          <a:avLst/>
        </a:prstGeom>
        <a:solidFill>
          <a:schemeClr val="lt1">
            <a:hueOff val="0"/>
            <a:satOff val="0"/>
            <a:lumOff val="0"/>
            <a:alphaOff val="0"/>
          </a:schemeClr>
        </a:solidFill>
        <a:ln w="38100" cap="flat" cmpd="sng" algn="ctr">
          <a:solidFill>
            <a:schemeClr val="dk1">
              <a:shade val="80000"/>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IN" sz="1800" kern="1200" dirty="0"/>
            <a:t>It assumes classic perfect market &amp; a relatively static market which in reality not possible.</a:t>
          </a:r>
        </a:p>
      </dsp:txBody>
      <dsp:txXfrm>
        <a:off x="4366049" y="1643965"/>
        <a:ext cx="2411871" cy="1064135"/>
      </dsp:txXfrm>
    </dsp:sp>
    <dsp:sp modelId="{A8BF4C07-A9E6-427D-B519-888FDA5BEE17}">
      <dsp:nvSpPr>
        <dsp:cNvPr id="0" name=""/>
        <dsp:cNvSpPr/>
      </dsp:nvSpPr>
      <dsp:spPr>
        <a:xfrm>
          <a:off x="990191" y="3883676"/>
          <a:ext cx="2527005" cy="1179269"/>
        </a:xfrm>
        <a:prstGeom prst="roundRect">
          <a:avLst/>
        </a:prstGeom>
        <a:solidFill>
          <a:schemeClr val="lt1">
            <a:hueOff val="0"/>
            <a:satOff val="0"/>
            <a:lumOff val="0"/>
            <a:alphaOff val="0"/>
          </a:schemeClr>
        </a:solidFill>
        <a:ln w="38100" cap="flat" cmpd="sng" algn="ctr">
          <a:solidFill>
            <a:schemeClr val="dk1">
              <a:shade val="80000"/>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IN" sz="1800" kern="1200" dirty="0"/>
            <a:t>Competition extends beyond current competitors</a:t>
          </a:r>
        </a:p>
      </dsp:txBody>
      <dsp:txXfrm>
        <a:off x="1047758" y="3941243"/>
        <a:ext cx="2411871" cy="1064135"/>
      </dsp:txXfrm>
    </dsp:sp>
    <dsp:sp modelId="{EE446AF7-5ECB-4B9D-92B4-C045A50E4BB9}">
      <dsp:nvSpPr>
        <dsp:cNvPr id="0" name=""/>
        <dsp:cNvSpPr/>
      </dsp:nvSpPr>
      <dsp:spPr>
        <a:xfrm>
          <a:off x="990191" y="2735037"/>
          <a:ext cx="2527005" cy="1179269"/>
        </a:xfrm>
        <a:prstGeom prst="roundRect">
          <a:avLst/>
        </a:prstGeom>
        <a:solidFill>
          <a:schemeClr val="lt1">
            <a:hueOff val="0"/>
            <a:satOff val="0"/>
            <a:lumOff val="0"/>
            <a:alphaOff val="0"/>
          </a:schemeClr>
        </a:solidFill>
        <a:ln w="38100" cap="flat" cmpd="sng" algn="ctr">
          <a:solidFill>
            <a:schemeClr val="dk1">
              <a:shade val="80000"/>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IN" sz="1800" kern="1200" dirty="0"/>
            <a:t>Identifies area which require strategic changes</a:t>
          </a:r>
        </a:p>
      </dsp:txBody>
      <dsp:txXfrm>
        <a:off x="1047758" y="2792604"/>
        <a:ext cx="2411871" cy="1064135"/>
      </dsp:txXfrm>
    </dsp:sp>
    <dsp:sp modelId="{AC4A3D1C-7EC3-414A-8319-5F9B4C9D431E}">
      <dsp:nvSpPr>
        <dsp:cNvPr id="0" name=""/>
        <dsp:cNvSpPr/>
      </dsp:nvSpPr>
      <dsp:spPr>
        <a:xfrm>
          <a:off x="990191" y="1586398"/>
          <a:ext cx="2527005" cy="1179269"/>
        </a:xfrm>
        <a:prstGeom prst="roundRect">
          <a:avLst/>
        </a:prstGeom>
        <a:solidFill>
          <a:schemeClr val="lt1">
            <a:hueOff val="0"/>
            <a:satOff val="0"/>
            <a:lumOff val="0"/>
            <a:alphaOff val="0"/>
          </a:schemeClr>
        </a:solidFill>
        <a:ln w="38100" cap="flat" cmpd="sng" algn="ctr">
          <a:solidFill>
            <a:schemeClr val="dk1">
              <a:shade val="80000"/>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IN" sz="1800" kern="1200" dirty="0"/>
            <a:t>Help companies to work on strengths &amp;overcome weaknesses</a:t>
          </a:r>
        </a:p>
      </dsp:txBody>
      <dsp:txXfrm>
        <a:off x="1047758" y="1643965"/>
        <a:ext cx="2411871" cy="1064135"/>
      </dsp:txXfrm>
    </dsp:sp>
  </dsp:spTree>
</dsp:drawing>
</file>

<file path=ppt/diagrams/drawing2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B624822-1F33-476C-A6BC-8813C7424352}">
      <dsp:nvSpPr>
        <dsp:cNvPr id="0" name=""/>
        <dsp:cNvSpPr/>
      </dsp:nvSpPr>
      <dsp:spPr>
        <a:xfrm>
          <a:off x="0" y="2309"/>
          <a:ext cx="7612564" cy="1315780"/>
        </a:xfrm>
        <a:prstGeom prst="roundRect">
          <a:avLst/>
        </a:prstGeom>
        <a:solidFill>
          <a:schemeClr val="accent2">
            <a:alpha val="90000"/>
            <a:hueOff val="0"/>
            <a:satOff val="0"/>
            <a:lumOff val="0"/>
            <a:alphaOff val="0"/>
          </a:schemeClr>
        </a:solidFill>
        <a:ln>
          <a:noFill/>
        </a:ln>
        <a:effectLst/>
        <a:scene3d>
          <a:camera prst="orthographicFront">
            <a:rot lat="0" lon="0" rev="0"/>
          </a:camera>
          <a:lightRig rig="brightRoom" dir="tl">
            <a:rot lat="0" lon="0" rev="1800000"/>
          </a:lightRig>
        </a:scene3d>
        <a:sp3d contourW="10160" prstMaterial="dkEdge">
          <a:bevelT w="38100" h="50800" prst="angle"/>
          <a:contourClr>
            <a:schemeClr val="accent2">
              <a:alpha val="90000"/>
              <a:hueOff val="0"/>
              <a:satOff val="0"/>
              <a:lumOff val="0"/>
              <a:alphaOff val="0"/>
              <a:shade val="40000"/>
              <a:satMod val="15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99060" tIns="49530" rIns="99060" bIns="49530" numCol="1" spcCol="1270" anchor="ctr" anchorCtr="0">
          <a:noAutofit/>
        </a:bodyPr>
        <a:lstStyle/>
        <a:p>
          <a:pPr marL="0" lvl="0" indent="0" algn="ctr" defTabSz="1155700" rtl="0">
            <a:lnSpc>
              <a:spcPct val="90000"/>
            </a:lnSpc>
            <a:spcBef>
              <a:spcPct val="0"/>
            </a:spcBef>
            <a:spcAft>
              <a:spcPct val="35000"/>
            </a:spcAft>
            <a:buNone/>
          </a:pPr>
          <a:r>
            <a:rPr lang="en-IN" sz="2600" kern="1200"/>
            <a:t>It’s aims to identify organizations with similar strategic characteristics, following similar strategies or competing on similar bases.</a:t>
          </a:r>
        </a:p>
      </dsp:txBody>
      <dsp:txXfrm>
        <a:off x="64231" y="66540"/>
        <a:ext cx="7484102" cy="1187318"/>
      </dsp:txXfrm>
    </dsp:sp>
    <dsp:sp modelId="{93216BD8-C3D9-49EB-8297-40CFF11C115A}">
      <dsp:nvSpPr>
        <dsp:cNvPr id="0" name=""/>
        <dsp:cNvSpPr/>
      </dsp:nvSpPr>
      <dsp:spPr>
        <a:xfrm rot="5400000">
          <a:off x="3855809" y="702652"/>
          <a:ext cx="2651581" cy="4876800"/>
        </a:xfrm>
        <a:prstGeom prst="round2SameRect">
          <a:avLst/>
        </a:prstGeom>
        <a:solidFill>
          <a:schemeClr val="accent2">
            <a:alpha val="90000"/>
            <a:tint val="40000"/>
            <a:hueOff val="0"/>
            <a:satOff val="0"/>
            <a:lumOff val="0"/>
            <a:alphaOff val="0"/>
          </a:schemeClr>
        </a:solidFill>
        <a:ln w="12700" cap="flat" cmpd="sng" algn="ctr">
          <a:solidFill>
            <a:schemeClr val="accent2">
              <a:alpha val="90000"/>
              <a:tint val="40000"/>
              <a:hueOff val="0"/>
              <a:satOff val="0"/>
              <a:lumOff val="0"/>
              <a:alphaOff val="0"/>
            </a:schemeClr>
          </a:solidFill>
          <a:prstDash val="solid"/>
        </a:ln>
        <a:effectLst>
          <a:outerShdw blurRad="50800" dist="25400" algn="bl" rotWithShape="0">
            <a:srgbClr val="000000">
              <a:alpha val="60000"/>
            </a:srgbClr>
          </a:outerShdw>
        </a:effectLst>
      </dsp:spPr>
      <dsp:style>
        <a:lnRef idx="1">
          <a:scrgbClr r="0" g="0" b="0"/>
        </a:lnRef>
        <a:fillRef idx="1">
          <a:scrgbClr r="0" g="0" b="0"/>
        </a:fillRef>
        <a:effectRef idx="2">
          <a:scrgbClr r="0" g="0" b="0"/>
        </a:effectRef>
        <a:fontRef idx="minor"/>
      </dsp:style>
      <dsp:txBody>
        <a:bodyPr spcFirstLastPara="0" vert="horz" wrap="square" lIns="87630" tIns="43815" rIns="87630" bIns="43815" numCol="1" spcCol="1270" anchor="ctr" anchorCtr="0">
          <a:noAutofit/>
        </a:bodyPr>
        <a:lstStyle/>
        <a:p>
          <a:pPr marL="228600" lvl="1" indent="-228600" algn="l" defTabSz="1022350" rtl="0">
            <a:lnSpc>
              <a:spcPct val="90000"/>
            </a:lnSpc>
            <a:spcBef>
              <a:spcPct val="0"/>
            </a:spcBef>
            <a:spcAft>
              <a:spcPct val="15000"/>
            </a:spcAft>
            <a:buChar char="•"/>
          </a:pPr>
          <a:r>
            <a:rPr lang="en-IN" sz="2300" kern="1200"/>
            <a:t>Identify direct competitors</a:t>
          </a:r>
        </a:p>
        <a:p>
          <a:pPr marL="228600" lvl="1" indent="-228600" algn="l" defTabSz="1022350" rtl="0">
            <a:lnSpc>
              <a:spcPct val="90000"/>
            </a:lnSpc>
            <a:spcBef>
              <a:spcPct val="0"/>
            </a:spcBef>
            <a:spcAft>
              <a:spcPct val="15000"/>
            </a:spcAft>
            <a:buChar char="•"/>
          </a:pPr>
          <a:r>
            <a:rPr lang="en-IN" sz="2300" kern="1200" dirty="0"/>
            <a:t>Raises the question of possibility for another organisation to move from one strategic group to another.</a:t>
          </a:r>
        </a:p>
        <a:p>
          <a:pPr marL="228600" lvl="1" indent="-228600" algn="l" defTabSz="1022350" rtl="0">
            <a:lnSpc>
              <a:spcPct val="90000"/>
            </a:lnSpc>
            <a:spcBef>
              <a:spcPct val="0"/>
            </a:spcBef>
            <a:spcAft>
              <a:spcPct val="15000"/>
            </a:spcAft>
            <a:buChar char="•"/>
          </a:pPr>
          <a:r>
            <a:rPr lang="en-IN" sz="2300" kern="1200"/>
            <a:t>It is used to identify strategic problems &amp; opportunities.</a:t>
          </a:r>
        </a:p>
      </dsp:txBody>
      <dsp:txXfrm rot="-5400000">
        <a:off x="2743200" y="1944701"/>
        <a:ext cx="4747360" cy="2392701"/>
      </dsp:txXfrm>
    </dsp:sp>
    <dsp:sp modelId="{18E5B2F0-C95E-4F04-B4A3-02A3F81B73E6}">
      <dsp:nvSpPr>
        <dsp:cNvPr id="0" name=""/>
        <dsp:cNvSpPr/>
      </dsp:nvSpPr>
      <dsp:spPr>
        <a:xfrm>
          <a:off x="0" y="1483814"/>
          <a:ext cx="2743200" cy="3314476"/>
        </a:xfrm>
        <a:prstGeom prst="roundRect">
          <a:avLst/>
        </a:prstGeom>
        <a:solidFill>
          <a:schemeClr val="accent2">
            <a:alpha val="90000"/>
            <a:hueOff val="0"/>
            <a:satOff val="0"/>
            <a:lumOff val="0"/>
            <a:alphaOff val="-40000"/>
          </a:schemeClr>
        </a:solidFill>
        <a:ln>
          <a:noFill/>
        </a:ln>
        <a:effectLst/>
        <a:scene3d>
          <a:camera prst="orthographicFront">
            <a:rot lat="0" lon="0" rev="0"/>
          </a:camera>
          <a:lightRig rig="brightRoom" dir="tl">
            <a:rot lat="0" lon="0" rev="1800000"/>
          </a:lightRig>
        </a:scene3d>
        <a:sp3d contourW="10160" prstMaterial="dkEdge">
          <a:bevelT w="38100" h="50800" prst="angle"/>
          <a:contourClr>
            <a:schemeClr val="accent2">
              <a:alpha val="90000"/>
              <a:hueOff val="0"/>
              <a:satOff val="0"/>
              <a:lumOff val="0"/>
              <a:alphaOff val="-40000"/>
              <a:shade val="40000"/>
              <a:satMod val="15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99060" tIns="49530" rIns="99060" bIns="49530" numCol="1" spcCol="1270" anchor="ctr" anchorCtr="0">
          <a:noAutofit/>
        </a:bodyPr>
        <a:lstStyle/>
        <a:p>
          <a:pPr marL="0" lvl="0" indent="0" algn="ctr" defTabSz="1155700" rtl="0">
            <a:lnSpc>
              <a:spcPct val="90000"/>
            </a:lnSpc>
            <a:spcBef>
              <a:spcPct val="0"/>
            </a:spcBef>
            <a:spcAft>
              <a:spcPct val="35000"/>
            </a:spcAft>
            <a:buNone/>
          </a:pPr>
          <a:r>
            <a:rPr lang="en-IN" sz="2600" b="1" i="1" kern="1200"/>
            <a:t>Advantages:-</a:t>
          </a:r>
          <a:endParaRPr lang="en-IN" sz="2600" kern="1200"/>
        </a:p>
      </dsp:txBody>
      <dsp:txXfrm>
        <a:off x="133912" y="1617726"/>
        <a:ext cx="2475376" cy="3046652"/>
      </dsp:txXfrm>
    </dsp:sp>
  </dsp:spTree>
</dsp:drawing>
</file>

<file path=ppt/diagrams/drawing2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AFF40B6-2B58-49BC-B649-5E020E43A4D8}">
      <dsp:nvSpPr>
        <dsp:cNvPr id="0" name=""/>
        <dsp:cNvSpPr/>
      </dsp:nvSpPr>
      <dsp:spPr>
        <a:xfrm>
          <a:off x="95226" y="466937"/>
          <a:ext cx="7620031" cy="5924125"/>
        </a:xfrm>
        <a:prstGeom prst="rect">
          <a:avLst/>
        </a:prstGeom>
        <a:solidFill>
          <a:schemeClr val="accent3">
            <a:tint val="50000"/>
            <a:hueOff val="0"/>
            <a:satOff val="0"/>
            <a:lumOff val="0"/>
            <a:alphaOff val="0"/>
          </a:schemeClr>
        </a:solidFill>
        <a:ln>
          <a:noFill/>
        </a:ln>
        <a:effectLst>
          <a:outerShdw blurRad="50800" dist="25400" algn="bl" rotWithShape="0">
            <a:srgbClr val="000000">
              <a:alpha val="60000"/>
            </a:srgbClr>
          </a:outerShdw>
        </a:effectLst>
        <a:scene3d>
          <a:camera prst="orthographicFront"/>
          <a:lightRig rig="flat" dir="t"/>
        </a:scene3d>
        <a:sp3d z="-190500" prstMaterial="plastic">
          <a:bevelT w="88900" h="88900"/>
          <a:bevelB w="88900" h="31750" prst="angle"/>
        </a:sp3d>
      </dsp:spPr>
      <dsp:style>
        <a:lnRef idx="0">
          <a:scrgbClr r="0" g="0" b="0"/>
        </a:lnRef>
        <a:fillRef idx="3">
          <a:scrgbClr r="0" g="0" b="0"/>
        </a:fillRef>
        <a:effectRef idx="2">
          <a:scrgbClr r="0" g="0" b="0"/>
        </a:effectRef>
        <a:fontRef idx="minor"/>
      </dsp:style>
    </dsp:sp>
    <dsp:sp modelId="{4A74A099-D913-4F15-A3EC-5BCB98B4765A}">
      <dsp:nvSpPr>
        <dsp:cNvPr id="0" name=""/>
        <dsp:cNvSpPr/>
      </dsp:nvSpPr>
      <dsp:spPr>
        <a:xfrm>
          <a:off x="788662" y="1403039"/>
          <a:ext cx="3078480" cy="43581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1333500" rtl="0">
            <a:lnSpc>
              <a:spcPct val="90000"/>
            </a:lnSpc>
            <a:spcBef>
              <a:spcPct val="0"/>
            </a:spcBef>
            <a:spcAft>
              <a:spcPct val="35000"/>
            </a:spcAft>
            <a:buNone/>
          </a:pPr>
          <a:r>
            <a:rPr lang="en-IN" sz="3000" b="1" i="1" kern="1200" dirty="0"/>
            <a:t>Advantages:-</a:t>
          </a:r>
          <a:endParaRPr lang="en-IN" sz="3000" kern="1200" dirty="0"/>
        </a:p>
        <a:p>
          <a:pPr marL="228600" lvl="1" indent="-228600" algn="l" defTabSz="977900" rtl="0">
            <a:lnSpc>
              <a:spcPct val="90000"/>
            </a:lnSpc>
            <a:spcBef>
              <a:spcPct val="0"/>
            </a:spcBef>
            <a:spcAft>
              <a:spcPct val="15000"/>
            </a:spcAft>
            <a:buChar char="•"/>
          </a:pPr>
          <a:r>
            <a:rPr lang="en-IN" sz="2200" kern="1200" dirty="0"/>
            <a:t>Enables organisation to devise strategies by understanding the market trends.</a:t>
          </a:r>
        </a:p>
        <a:p>
          <a:pPr marL="228600" lvl="1" indent="-228600" algn="l" defTabSz="977900" rtl="0">
            <a:lnSpc>
              <a:spcPct val="90000"/>
            </a:lnSpc>
            <a:spcBef>
              <a:spcPct val="0"/>
            </a:spcBef>
            <a:spcAft>
              <a:spcPct val="15000"/>
            </a:spcAft>
            <a:buChar char="•"/>
          </a:pPr>
          <a:r>
            <a:rPr lang="en-IN" sz="2200" kern="1200" dirty="0"/>
            <a:t>Enables organisation to grow by planning for expansion &amp; diversification.</a:t>
          </a:r>
        </a:p>
        <a:p>
          <a:pPr marL="228600" lvl="1" indent="-228600" algn="l" defTabSz="977900" rtl="0">
            <a:lnSpc>
              <a:spcPct val="90000"/>
            </a:lnSpc>
            <a:spcBef>
              <a:spcPct val="0"/>
            </a:spcBef>
            <a:spcAft>
              <a:spcPct val="15000"/>
            </a:spcAft>
            <a:buChar char="•"/>
          </a:pPr>
          <a:r>
            <a:rPr lang="en-IN" sz="2200" kern="1200" dirty="0"/>
            <a:t>Provides an insight into future competitor strategies may help in predicting upcoming threats &amp; opportunities.</a:t>
          </a:r>
        </a:p>
      </dsp:txBody>
      <dsp:txXfrm>
        <a:off x="788662" y="1403039"/>
        <a:ext cx="3078480" cy="4358175"/>
      </dsp:txXfrm>
    </dsp:sp>
    <dsp:sp modelId="{EFFBB2E5-0731-4EF1-A0AB-FADEFAC7C816}">
      <dsp:nvSpPr>
        <dsp:cNvPr id="0" name=""/>
        <dsp:cNvSpPr/>
      </dsp:nvSpPr>
      <dsp:spPr>
        <a:xfrm>
          <a:off x="3935722" y="1475052"/>
          <a:ext cx="3078480" cy="42141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1333500" rtl="0">
            <a:lnSpc>
              <a:spcPct val="90000"/>
            </a:lnSpc>
            <a:spcBef>
              <a:spcPct val="0"/>
            </a:spcBef>
            <a:spcAft>
              <a:spcPct val="35000"/>
            </a:spcAft>
            <a:buNone/>
          </a:pPr>
          <a:r>
            <a:rPr lang="en-IN" sz="3000" b="1" i="1" kern="1200" dirty="0"/>
            <a:t>Disadvantages:-</a:t>
          </a:r>
          <a:endParaRPr lang="en-IN" sz="3000" kern="1200" dirty="0"/>
        </a:p>
        <a:p>
          <a:pPr marL="228600" lvl="1" indent="-228600" algn="l" defTabSz="1022350" rtl="0">
            <a:lnSpc>
              <a:spcPct val="90000"/>
            </a:lnSpc>
            <a:spcBef>
              <a:spcPct val="0"/>
            </a:spcBef>
            <a:spcAft>
              <a:spcPct val="15000"/>
            </a:spcAft>
            <a:buChar char="•"/>
          </a:pPr>
          <a:r>
            <a:rPr lang="en-IN" sz="2300" kern="1200" dirty="0"/>
            <a:t>It will be successful only when it is done exhaustively on various dimensions such as their size, growth &amp; profitability, reputation, objectives, culture , etc.</a:t>
          </a:r>
        </a:p>
      </dsp:txBody>
      <dsp:txXfrm>
        <a:off x="3935722" y="1475052"/>
        <a:ext cx="3078480" cy="4214149"/>
      </dsp:txXfrm>
    </dsp:sp>
    <dsp:sp modelId="{DA9D01EB-FD59-408B-85C3-BC5F803093AE}">
      <dsp:nvSpPr>
        <dsp:cNvPr id="0" name=""/>
        <dsp:cNvSpPr/>
      </dsp:nvSpPr>
      <dsp:spPr>
        <a:xfrm>
          <a:off x="-61668" y="466937"/>
          <a:ext cx="1295400" cy="1295400"/>
        </a:xfrm>
        <a:prstGeom prst="plus">
          <a:avLst>
            <a:gd name="adj" fmla="val 32810"/>
          </a:avLst>
        </a:prstGeom>
        <a:solidFill>
          <a:schemeClr val="accent3">
            <a:alpha val="90000"/>
            <a:hueOff val="0"/>
            <a:satOff val="0"/>
            <a:lumOff val="0"/>
            <a:alphaOff val="0"/>
          </a:schemeClr>
        </a:solidFill>
        <a:ln w="12700" cap="flat" cmpd="sng" algn="ctr">
          <a:solidFill>
            <a:schemeClr val="accent3">
              <a:alpha val="90000"/>
              <a:hueOff val="0"/>
              <a:satOff val="0"/>
              <a:lumOff val="0"/>
              <a:alphaOff val="0"/>
            </a:schemeClr>
          </a:solidFill>
          <a:prstDash val="solid"/>
        </a:ln>
        <a:effectLst>
          <a:outerShdw blurRad="50800" dist="25400" algn="bl" rotWithShape="0">
            <a:srgbClr val="000000">
              <a:alpha val="60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11DD14A5-5D71-462A-991F-6F8C2D3F4EBF}">
      <dsp:nvSpPr>
        <dsp:cNvPr id="0" name=""/>
        <dsp:cNvSpPr/>
      </dsp:nvSpPr>
      <dsp:spPr>
        <a:xfrm>
          <a:off x="6347043" y="826977"/>
          <a:ext cx="1219200" cy="417808"/>
        </a:xfrm>
        <a:prstGeom prst="rect">
          <a:avLst/>
        </a:prstGeom>
        <a:solidFill>
          <a:schemeClr val="accent3">
            <a:alpha val="90000"/>
            <a:hueOff val="0"/>
            <a:satOff val="0"/>
            <a:lumOff val="0"/>
            <a:alphaOff val="-40000"/>
          </a:schemeClr>
        </a:solidFill>
        <a:ln w="12700" cap="flat" cmpd="sng" algn="ctr">
          <a:solidFill>
            <a:schemeClr val="accent3">
              <a:alpha val="90000"/>
              <a:hueOff val="0"/>
              <a:satOff val="0"/>
              <a:lumOff val="0"/>
              <a:alphaOff val="-40000"/>
            </a:schemeClr>
          </a:solidFill>
          <a:prstDash val="solid"/>
        </a:ln>
        <a:effectLst>
          <a:outerShdw blurRad="50800" dist="25400" algn="bl" rotWithShape="0">
            <a:srgbClr val="000000">
              <a:alpha val="60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E6612471-E9AC-4B05-AC82-FAB3A3E8F271}">
      <dsp:nvSpPr>
        <dsp:cNvPr id="0" name=""/>
        <dsp:cNvSpPr/>
      </dsp:nvSpPr>
      <dsp:spPr>
        <a:xfrm>
          <a:off x="3905242" y="2122929"/>
          <a:ext cx="762" cy="2799320"/>
        </a:xfrm>
        <a:prstGeom prst="line">
          <a:avLst/>
        </a:prstGeom>
        <a:noFill/>
        <a:ln w="25400" cap="flat" cmpd="sng" algn="ctr">
          <a:solidFill>
            <a:schemeClr val="accent3">
              <a:shade val="8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Tree>
</dsp:drawing>
</file>

<file path=ppt/diagrams/drawing2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DF336D-8254-4960-8354-0FCE958A1FBA}">
      <dsp:nvSpPr>
        <dsp:cNvPr id="0" name=""/>
        <dsp:cNvSpPr/>
      </dsp:nvSpPr>
      <dsp:spPr>
        <a:xfrm>
          <a:off x="0" y="66150"/>
          <a:ext cx="7620000" cy="4668299"/>
        </a:xfrm>
        <a:prstGeom prst="roundRect">
          <a:avLst/>
        </a:prstGeom>
        <a:solidFill>
          <a:schemeClr val="lt1">
            <a:hueOff val="0"/>
            <a:satOff val="0"/>
            <a:lumOff val="0"/>
            <a:alphaOff val="0"/>
          </a:schemeClr>
        </a:solidFill>
        <a:ln w="38100" cap="flat" cmpd="sng" algn="ctr">
          <a:solidFill>
            <a:schemeClr val="dk1">
              <a:shade val="80000"/>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l" defTabSz="1555750" rtl="0">
            <a:lnSpc>
              <a:spcPct val="90000"/>
            </a:lnSpc>
            <a:spcBef>
              <a:spcPct val="0"/>
            </a:spcBef>
            <a:spcAft>
              <a:spcPct val="35000"/>
            </a:spcAft>
            <a:buNone/>
          </a:pPr>
          <a:r>
            <a:rPr lang="en-IN" sz="3500" kern="1200" dirty="0"/>
            <a:t>It’s a process where the management team identifies the internal i.e. the strengths &amp; weaknesses that will affect the company’s future performance as well as the external factors i.e. opportunities &amp; threats over which the frim doesn’t have any control.</a:t>
          </a:r>
        </a:p>
      </dsp:txBody>
      <dsp:txXfrm>
        <a:off x="227888" y="294038"/>
        <a:ext cx="7164224" cy="4212523"/>
      </dsp:txXfrm>
    </dsp:sp>
  </dsp:spTree>
</dsp:drawing>
</file>

<file path=ppt/diagrams/drawing2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31A0AEB-D706-4ED6-B2DD-6EEFD2F49253}">
      <dsp:nvSpPr>
        <dsp:cNvPr id="0" name=""/>
        <dsp:cNvSpPr/>
      </dsp:nvSpPr>
      <dsp:spPr>
        <a:xfrm>
          <a:off x="4198" y="0"/>
          <a:ext cx="2518839" cy="3210639"/>
        </a:xfrm>
        <a:prstGeom prst="upArrow">
          <a:avLst/>
        </a:prstGeom>
        <a:solidFill>
          <a:schemeClr val="accent3">
            <a:hueOff val="0"/>
            <a:satOff val="0"/>
            <a:lumOff val="0"/>
            <a:alphaOff val="0"/>
          </a:schemeClr>
        </a:solidFill>
        <a:ln>
          <a:noFill/>
        </a:ln>
        <a:effectLst>
          <a:outerShdw blurRad="50800" dist="25400" algn="bl" rotWithShape="0">
            <a:srgbClr val="000000">
              <a:alpha val="6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324B3E5A-8B2D-454C-AD78-9B514A8FA13C}">
      <dsp:nvSpPr>
        <dsp:cNvPr id="0" name=""/>
        <dsp:cNvSpPr/>
      </dsp:nvSpPr>
      <dsp:spPr>
        <a:xfrm>
          <a:off x="2592276" y="188625"/>
          <a:ext cx="4274394" cy="32106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0" rIns="142240" bIns="142240" numCol="1" spcCol="1270" anchor="ctr" anchorCtr="0">
          <a:noAutofit/>
        </a:bodyPr>
        <a:lstStyle/>
        <a:p>
          <a:pPr marL="0" lvl="0" indent="0" algn="l" defTabSz="1066800" rtl="0">
            <a:lnSpc>
              <a:spcPct val="90000"/>
            </a:lnSpc>
            <a:spcBef>
              <a:spcPct val="0"/>
            </a:spcBef>
            <a:spcAft>
              <a:spcPct val="35000"/>
            </a:spcAft>
            <a:buNone/>
          </a:pPr>
          <a:r>
            <a:rPr lang="en-IN" sz="2400" b="1" u="sng" kern="1200" dirty="0"/>
            <a:t>Advantages:-</a:t>
          </a:r>
          <a:endParaRPr lang="en-IN" sz="2400" u="sng" kern="1200" dirty="0"/>
        </a:p>
        <a:p>
          <a:pPr marL="228600" lvl="1" indent="-228600" algn="l" defTabSz="889000" rtl="0">
            <a:lnSpc>
              <a:spcPct val="90000"/>
            </a:lnSpc>
            <a:spcBef>
              <a:spcPct val="0"/>
            </a:spcBef>
            <a:spcAft>
              <a:spcPct val="15000"/>
            </a:spcAft>
            <a:buChar char="•"/>
          </a:pPr>
          <a:r>
            <a:rPr lang="en-IN" sz="2000" kern="1200" dirty="0"/>
            <a:t>Source of information </a:t>
          </a:r>
        </a:p>
        <a:p>
          <a:pPr marL="228600" lvl="1" indent="-228600" algn="l" defTabSz="889000" rtl="0">
            <a:lnSpc>
              <a:spcPct val="90000"/>
            </a:lnSpc>
            <a:spcBef>
              <a:spcPct val="0"/>
            </a:spcBef>
            <a:spcAft>
              <a:spcPct val="15000"/>
            </a:spcAft>
            <a:buChar char="•"/>
          </a:pPr>
          <a:r>
            <a:rPr lang="en-IN" sz="2000" kern="1200" dirty="0"/>
            <a:t>Builds organisations strengths and overcome weaknesses.</a:t>
          </a:r>
        </a:p>
        <a:p>
          <a:pPr marL="228600" lvl="1" indent="-228600" algn="l" defTabSz="889000" rtl="0">
            <a:lnSpc>
              <a:spcPct val="90000"/>
            </a:lnSpc>
            <a:spcBef>
              <a:spcPct val="0"/>
            </a:spcBef>
            <a:spcAft>
              <a:spcPct val="15000"/>
            </a:spcAft>
            <a:buChar char="•"/>
          </a:pPr>
          <a:r>
            <a:rPr lang="en-IN" sz="2000" kern="1200" dirty="0"/>
            <a:t>Maximize its response to opportunities.</a:t>
          </a:r>
        </a:p>
        <a:p>
          <a:pPr marL="228600" lvl="1" indent="-228600" algn="l" defTabSz="889000" rtl="0">
            <a:lnSpc>
              <a:spcPct val="90000"/>
            </a:lnSpc>
            <a:spcBef>
              <a:spcPct val="0"/>
            </a:spcBef>
            <a:spcAft>
              <a:spcPct val="15000"/>
            </a:spcAft>
            <a:buChar char="•"/>
          </a:pPr>
          <a:r>
            <a:rPr lang="en-IN" sz="2000" kern="1200" dirty="0"/>
            <a:t>Helps in identifying core competencies of the firm.</a:t>
          </a:r>
        </a:p>
        <a:p>
          <a:pPr marL="228600" lvl="1" indent="-228600" algn="l" defTabSz="889000" rtl="0">
            <a:lnSpc>
              <a:spcPct val="90000"/>
            </a:lnSpc>
            <a:spcBef>
              <a:spcPct val="0"/>
            </a:spcBef>
            <a:spcAft>
              <a:spcPct val="15000"/>
            </a:spcAft>
            <a:buChar char="•"/>
          </a:pPr>
          <a:r>
            <a:rPr lang="en-IN" sz="2000" kern="1200" dirty="0"/>
            <a:t>Helps in setting of objectives</a:t>
          </a:r>
        </a:p>
        <a:p>
          <a:pPr marL="228600" lvl="1" indent="-228600" algn="l" defTabSz="889000" rtl="0">
            <a:lnSpc>
              <a:spcPct val="90000"/>
            </a:lnSpc>
            <a:spcBef>
              <a:spcPct val="0"/>
            </a:spcBef>
            <a:spcAft>
              <a:spcPct val="15000"/>
            </a:spcAft>
            <a:buChar char="•"/>
          </a:pPr>
          <a:r>
            <a:rPr lang="en-IN" sz="2000" kern="1200" dirty="0"/>
            <a:t>Helps in knowing past, present &amp;  future</a:t>
          </a:r>
        </a:p>
      </dsp:txBody>
      <dsp:txXfrm>
        <a:off x="2592276" y="188625"/>
        <a:ext cx="4274394" cy="3210639"/>
      </dsp:txXfrm>
    </dsp:sp>
    <dsp:sp modelId="{A9D37466-3E7C-485B-ADEB-245164284CC3}">
      <dsp:nvSpPr>
        <dsp:cNvPr id="0" name=""/>
        <dsp:cNvSpPr/>
      </dsp:nvSpPr>
      <dsp:spPr>
        <a:xfrm>
          <a:off x="759850" y="3478192"/>
          <a:ext cx="2518839" cy="3210639"/>
        </a:xfrm>
        <a:prstGeom prst="downArrow">
          <a:avLst/>
        </a:prstGeom>
        <a:solidFill>
          <a:schemeClr val="accent3">
            <a:hueOff val="11624607"/>
            <a:satOff val="-37145"/>
            <a:lumOff val="-9412"/>
            <a:alphaOff val="0"/>
          </a:schemeClr>
        </a:solidFill>
        <a:ln>
          <a:noFill/>
        </a:ln>
        <a:effectLst>
          <a:outerShdw blurRad="50800" dist="25400" algn="bl" rotWithShape="0">
            <a:srgbClr val="000000">
              <a:alpha val="6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C64DCFED-75FE-44FE-ADD8-C24655206592}">
      <dsp:nvSpPr>
        <dsp:cNvPr id="0" name=""/>
        <dsp:cNvSpPr/>
      </dsp:nvSpPr>
      <dsp:spPr>
        <a:xfrm>
          <a:off x="3354255" y="3478192"/>
          <a:ext cx="4274394" cy="32106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0688" tIns="0" rIns="170688" bIns="170688" numCol="1" spcCol="1270" anchor="ctr" anchorCtr="0">
          <a:noAutofit/>
        </a:bodyPr>
        <a:lstStyle/>
        <a:p>
          <a:pPr marL="0" lvl="0" indent="0" algn="l" defTabSz="1066800" rtl="0">
            <a:lnSpc>
              <a:spcPct val="90000"/>
            </a:lnSpc>
            <a:spcBef>
              <a:spcPct val="0"/>
            </a:spcBef>
            <a:spcAft>
              <a:spcPct val="35000"/>
            </a:spcAft>
            <a:buNone/>
          </a:pPr>
          <a:r>
            <a:rPr lang="en-IN" sz="2400" b="1" u="sng" kern="1200" dirty="0"/>
            <a:t>Disadvantages:-</a:t>
          </a:r>
          <a:endParaRPr lang="en-IN" sz="2400" u="sng" kern="1200" dirty="0"/>
        </a:p>
        <a:p>
          <a:pPr marL="171450" lvl="1" indent="-171450" algn="l" defTabSz="844550" rtl="0">
            <a:lnSpc>
              <a:spcPct val="90000"/>
            </a:lnSpc>
            <a:spcBef>
              <a:spcPct val="0"/>
            </a:spcBef>
            <a:spcAft>
              <a:spcPct val="15000"/>
            </a:spcAft>
            <a:buChar char="•"/>
          </a:pPr>
          <a:r>
            <a:rPr lang="en-IN" sz="1900" kern="1200" dirty="0"/>
            <a:t>Changes in price levels, economic environment , etc.</a:t>
          </a:r>
        </a:p>
        <a:p>
          <a:pPr marL="171450" lvl="1" indent="-171450" algn="l" defTabSz="844550" rtl="0">
            <a:lnSpc>
              <a:spcPct val="90000"/>
            </a:lnSpc>
            <a:spcBef>
              <a:spcPct val="0"/>
            </a:spcBef>
            <a:spcAft>
              <a:spcPct val="15000"/>
            </a:spcAft>
            <a:buChar char="•"/>
          </a:pPr>
          <a:r>
            <a:rPr lang="en-IN" sz="1900" kern="1200" dirty="0"/>
            <a:t>It  does stress upon the significance of the four aspects, but doesn’t tell how an organisation can identify theses aspects for itself.</a:t>
          </a:r>
        </a:p>
        <a:p>
          <a:pPr marL="171450" lvl="1" indent="-171450" algn="l" defTabSz="844550" rtl="0">
            <a:lnSpc>
              <a:spcPct val="90000"/>
            </a:lnSpc>
            <a:spcBef>
              <a:spcPct val="0"/>
            </a:spcBef>
            <a:spcAft>
              <a:spcPct val="15000"/>
            </a:spcAft>
            <a:buChar char="•"/>
          </a:pPr>
          <a:r>
            <a:rPr lang="en-IN" sz="1900" kern="1200"/>
            <a:t>Categorizing aspects as SWOT might be very subjective due to the uncertainty in market conditions. </a:t>
          </a:r>
        </a:p>
      </dsp:txBody>
      <dsp:txXfrm>
        <a:off x="3354255" y="3478192"/>
        <a:ext cx="4274394" cy="321063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7B60682-8248-4004-85A9-373DFA71972B}">
      <dsp:nvSpPr>
        <dsp:cNvPr id="0" name=""/>
        <dsp:cNvSpPr/>
      </dsp:nvSpPr>
      <dsp:spPr>
        <a:xfrm>
          <a:off x="0" y="114299"/>
          <a:ext cx="4572000" cy="4572000"/>
        </a:xfrm>
        <a:prstGeom prst="pie">
          <a:avLst>
            <a:gd name="adj1" fmla="val 5400000"/>
            <a:gd name="adj2" fmla="val 16200000"/>
          </a:avLst>
        </a:prstGeom>
        <a:solidFill>
          <a:schemeClr val="lt1">
            <a:hueOff val="0"/>
            <a:satOff val="0"/>
            <a:lumOff val="0"/>
            <a:alphaOff val="0"/>
          </a:schemeClr>
        </a:solidFill>
        <a:ln w="38100" cap="flat" cmpd="sng" algn="ctr">
          <a:solidFill>
            <a:schemeClr val="dk2">
              <a:shade val="80000"/>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sp>
    <dsp:sp modelId="{101857F8-D25F-4B1F-8ED0-F00A6FACDBF3}">
      <dsp:nvSpPr>
        <dsp:cNvPr id="0" name=""/>
        <dsp:cNvSpPr/>
      </dsp:nvSpPr>
      <dsp:spPr>
        <a:xfrm>
          <a:off x="2286000" y="114299"/>
          <a:ext cx="5334000" cy="4572000"/>
        </a:xfrm>
        <a:prstGeom prst="rect">
          <a:avLst/>
        </a:prstGeom>
        <a:solidFill>
          <a:schemeClr val="dk2">
            <a:alpha val="90000"/>
            <a:tint val="40000"/>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marL="0" lvl="0" indent="0" algn="ctr" defTabSz="1022350" rtl="0">
            <a:lnSpc>
              <a:spcPct val="90000"/>
            </a:lnSpc>
            <a:spcBef>
              <a:spcPct val="0"/>
            </a:spcBef>
            <a:spcAft>
              <a:spcPct val="35000"/>
            </a:spcAft>
            <a:buNone/>
          </a:pPr>
          <a:r>
            <a:rPr lang="en-IN" sz="2300" kern="1200"/>
            <a:t>Heavy dependence on single industry</a:t>
          </a:r>
        </a:p>
      </dsp:txBody>
      <dsp:txXfrm>
        <a:off x="2286000" y="114299"/>
        <a:ext cx="5334000" cy="731519"/>
      </dsp:txXfrm>
    </dsp:sp>
    <dsp:sp modelId="{E56CD878-08BC-46F3-A307-12F52989344A}">
      <dsp:nvSpPr>
        <dsp:cNvPr id="0" name=""/>
        <dsp:cNvSpPr/>
      </dsp:nvSpPr>
      <dsp:spPr>
        <a:xfrm>
          <a:off x="480059" y="845819"/>
          <a:ext cx="3611880" cy="3611880"/>
        </a:xfrm>
        <a:prstGeom prst="pie">
          <a:avLst>
            <a:gd name="adj1" fmla="val 5400000"/>
            <a:gd name="adj2" fmla="val 16200000"/>
          </a:avLst>
        </a:prstGeom>
        <a:solidFill>
          <a:schemeClr val="lt1">
            <a:hueOff val="0"/>
            <a:satOff val="0"/>
            <a:lumOff val="0"/>
            <a:alphaOff val="0"/>
          </a:schemeClr>
        </a:solidFill>
        <a:ln w="38100" cap="flat" cmpd="sng" algn="ctr">
          <a:solidFill>
            <a:schemeClr val="dk2">
              <a:shade val="80000"/>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sp>
    <dsp:sp modelId="{4713ED50-C185-450C-A91A-CD93AA6E58B5}">
      <dsp:nvSpPr>
        <dsp:cNvPr id="0" name=""/>
        <dsp:cNvSpPr/>
      </dsp:nvSpPr>
      <dsp:spPr>
        <a:xfrm>
          <a:off x="2286000" y="845819"/>
          <a:ext cx="5334000" cy="3611880"/>
        </a:xfrm>
        <a:prstGeom prst="rect">
          <a:avLst/>
        </a:prstGeom>
        <a:solidFill>
          <a:schemeClr val="dk2">
            <a:alpha val="90000"/>
            <a:tint val="40000"/>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marL="0" lvl="0" indent="0" algn="ctr" defTabSz="1022350" rtl="0">
            <a:lnSpc>
              <a:spcPct val="90000"/>
            </a:lnSpc>
            <a:spcBef>
              <a:spcPct val="0"/>
            </a:spcBef>
            <a:spcAft>
              <a:spcPct val="35000"/>
            </a:spcAft>
            <a:buNone/>
          </a:pPr>
          <a:r>
            <a:rPr lang="en-IN" sz="2300" kern="1200"/>
            <a:t>Exposes business to different levels of risks</a:t>
          </a:r>
        </a:p>
      </dsp:txBody>
      <dsp:txXfrm>
        <a:off x="2286000" y="845819"/>
        <a:ext cx="5334000" cy="731520"/>
      </dsp:txXfrm>
    </dsp:sp>
    <dsp:sp modelId="{3681154E-C2B5-4737-82EC-66E1D1902F10}">
      <dsp:nvSpPr>
        <dsp:cNvPr id="0" name=""/>
        <dsp:cNvSpPr/>
      </dsp:nvSpPr>
      <dsp:spPr>
        <a:xfrm>
          <a:off x="960120" y="1577339"/>
          <a:ext cx="2651760" cy="2651760"/>
        </a:xfrm>
        <a:prstGeom prst="pie">
          <a:avLst>
            <a:gd name="adj1" fmla="val 5400000"/>
            <a:gd name="adj2" fmla="val 16200000"/>
          </a:avLst>
        </a:prstGeom>
        <a:solidFill>
          <a:schemeClr val="lt1">
            <a:hueOff val="0"/>
            <a:satOff val="0"/>
            <a:lumOff val="0"/>
            <a:alphaOff val="0"/>
          </a:schemeClr>
        </a:solidFill>
        <a:ln w="38100" cap="flat" cmpd="sng" algn="ctr">
          <a:solidFill>
            <a:schemeClr val="dk2">
              <a:shade val="80000"/>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sp>
    <dsp:sp modelId="{208C00A7-2ECD-4226-A8FB-78194A16B063}">
      <dsp:nvSpPr>
        <dsp:cNvPr id="0" name=""/>
        <dsp:cNvSpPr/>
      </dsp:nvSpPr>
      <dsp:spPr>
        <a:xfrm>
          <a:off x="2286000" y="1577339"/>
          <a:ext cx="5334000" cy="2651760"/>
        </a:xfrm>
        <a:prstGeom prst="rect">
          <a:avLst/>
        </a:prstGeom>
        <a:solidFill>
          <a:schemeClr val="dk2">
            <a:alpha val="90000"/>
            <a:tint val="40000"/>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marL="0" lvl="0" indent="0" algn="ctr" defTabSz="1022350" rtl="0">
            <a:lnSpc>
              <a:spcPct val="90000"/>
            </a:lnSpc>
            <a:spcBef>
              <a:spcPct val="0"/>
            </a:spcBef>
            <a:spcAft>
              <a:spcPct val="35000"/>
            </a:spcAft>
            <a:buNone/>
          </a:pPr>
          <a:r>
            <a:rPr lang="en-IN" sz="2300" kern="1200"/>
            <a:t>Creates organizational inertia</a:t>
          </a:r>
        </a:p>
      </dsp:txBody>
      <dsp:txXfrm>
        <a:off x="2286000" y="1577339"/>
        <a:ext cx="5334000" cy="731519"/>
      </dsp:txXfrm>
    </dsp:sp>
    <dsp:sp modelId="{BF8AEBBB-19C2-47BB-AA12-33EE2E0FAD63}">
      <dsp:nvSpPr>
        <dsp:cNvPr id="0" name=""/>
        <dsp:cNvSpPr/>
      </dsp:nvSpPr>
      <dsp:spPr>
        <a:xfrm>
          <a:off x="1440180" y="2308859"/>
          <a:ext cx="1691640" cy="1691640"/>
        </a:xfrm>
        <a:prstGeom prst="pie">
          <a:avLst>
            <a:gd name="adj1" fmla="val 5400000"/>
            <a:gd name="adj2" fmla="val 16200000"/>
          </a:avLst>
        </a:prstGeom>
        <a:solidFill>
          <a:schemeClr val="lt1">
            <a:hueOff val="0"/>
            <a:satOff val="0"/>
            <a:lumOff val="0"/>
            <a:alphaOff val="0"/>
          </a:schemeClr>
        </a:solidFill>
        <a:ln w="38100" cap="flat" cmpd="sng" algn="ctr">
          <a:solidFill>
            <a:schemeClr val="dk2">
              <a:shade val="80000"/>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sp>
    <dsp:sp modelId="{46B95474-91B9-4923-B9C2-E6116C2F51F7}">
      <dsp:nvSpPr>
        <dsp:cNvPr id="0" name=""/>
        <dsp:cNvSpPr/>
      </dsp:nvSpPr>
      <dsp:spPr>
        <a:xfrm>
          <a:off x="2286000" y="2308859"/>
          <a:ext cx="5334000" cy="1691640"/>
        </a:xfrm>
        <a:prstGeom prst="rect">
          <a:avLst/>
        </a:prstGeom>
        <a:solidFill>
          <a:schemeClr val="dk2">
            <a:alpha val="90000"/>
            <a:tint val="40000"/>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marL="0" lvl="0" indent="0" algn="ctr" defTabSz="1022350" rtl="0">
            <a:lnSpc>
              <a:spcPct val="90000"/>
            </a:lnSpc>
            <a:spcBef>
              <a:spcPct val="0"/>
            </a:spcBef>
            <a:spcAft>
              <a:spcPct val="35000"/>
            </a:spcAft>
            <a:buNone/>
          </a:pPr>
          <a:r>
            <a:rPr lang="en-IN" sz="2300" kern="1200"/>
            <a:t>Leads to cash flow problems </a:t>
          </a:r>
        </a:p>
      </dsp:txBody>
      <dsp:txXfrm>
        <a:off x="2286000" y="2308859"/>
        <a:ext cx="5334000" cy="731519"/>
      </dsp:txXfrm>
    </dsp:sp>
    <dsp:sp modelId="{94B36C6B-09D1-4A91-91BD-9B7AB1CC857B}">
      <dsp:nvSpPr>
        <dsp:cNvPr id="0" name=""/>
        <dsp:cNvSpPr/>
      </dsp:nvSpPr>
      <dsp:spPr>
        <a:xfrm>
          <a:off x="1920240" y="3040379"/>
          <a:ext cx="731520" cy="731520"/>
        </a:xfrm>
        <a:prstGeom prst="pie">
          <a:avLst>
            <a:gd name="adj1" fmla="val 5400000"/>
            <a:gd name="adj2" fmla="val 16200000"/>
          </a:avLst>
        </a:prstGeom>
        <a:solidFill>
          <a:schemeClr val="lt1">
            <a:hueOff val="0"/>
            <a:satOff val="0"/>
            <a:lumOff val="0"/>
            <a:alphaOff val="0"/>
          </a:schemeClr>
        </a:solidFill>
        <a:ln w="38100" cap="flat" cmpd="sng" algn="ctr">
          <a:solidFill>
            <a:schemeClr val="dk2">
              <a:shade val="80000"/>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sp>
    <dsp:sp modelId="{F95B2B4E-9266-4F72-BFAB-681EBD636F9C}">
      <dsp:nvSpPr>
        <dsp:cNvPr id="0" name=""/>
        <dsp:cNvSpPr/>
      </dsp:nvSpPr>
      <dsp:spPr>
        <a:xfrm>
          <a:off x="2286000" y="3040379"/>
          <a:ext cx="5334000" cy="731520"/>
        </a:xfrm>
        <a:prstGeom prst="rect">
          <a:avLst/>
        </a:prstGeom>
        <a:solidFill>
          <a:schemeClr val="dk2">
            <a:alpha val="90000"/>
            <a:tint val="40000"/>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marL="0" lvl="0" indent="0" algn="ctr" defTabSz="1022350" rtl="0">
            <a:lnSpc>
              <a:spcPct val="90000"/>
            </a:lnSpc>
            <a:spcBef>
              <a:spcPct val="0"/>
            </a:spcBef>
            <a:spcAft>
              <a:spcPct val="35000"/>
            </a:spcAft>
            <a:buNone/>
          </a:pPr>
          <a:r>
            <a:rPr lang="en-IN" sz="2300" kern="1200"/>
            <a:t>Profits may be overlooked</a:t>
          </a:r>
        </a:p>
      </dsp:txBody>
      <dsp:txXfrm>
        <a:off x="2286000" y="3040379"/>
        <a:ext cx="5334000" cy="73152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D522A43-66CB-4A17-B646-6CD72141EC16}">
      <dsp:nvSpPr>
        <dsp:cNvPr id="0" name=""/>
        <dsp:cNvSpPr/>
      </dsp:nvSpPr>
      <dsp:spPr>
        <a:xfrm>
          <a:off x="3328970" y="4013067"/>
          <a:ext cx="497801" cy="556591"/>
        </a:xfrm>
        <a:custGeom>
          <a:avLst/>
          <a:gdLst/>
          <a:ahLst/>
          <a:cxnLst/>
          <a:rect l="0" t="0" r="0" b="0"/>
          <a:pathLst>
            <a:path>
              <a:moveTo>
                <a:pt x="0" y="0"/>
              </a:moveTo>
              <a:lnTo>
                <a:pt x="353158" y="0"/>
              </a:lnTo>
              <a:lnTo>
                <a:pt x="353158" y="556591"/>
              </a:lnTo>
              <a:lnTo>
                <a:pt x="497801" y="556591"/>
              </a:lnTo>
            </a:path>
          </a:pathLst>
        </a:custGeom>
        <a:noFill/>
        <a:ln w="25400" cap="flat" cmpd="sng" algn="ctr">
          <a:solidFill>
            <a:schemeClr val="accent2">
              <a:shade val="8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E25FFEEC-C80A-40F5-8207-26A869FFB738}">
      <dsp:nvSpPr>
        <dsp:cNvPr id="0" name=""/>
        <dsp:cNvSpPr/>
      </dsp:nvSpPr>
      <dsp:spPr>
        <a:xfrm>
          <a:off x="3328970" y="3947874"/>
          <a:ext cx="641821" cy="91440"/>
        </a:xfrm>
        <a:custGeom>
          <a:avLst/>
          <a:gdLst/>
          <a:ahLst/>
          <a:cxnLst/>
          <a:rect l="0" t="0" r="0" b="0"/>
          <a:pathLst>
            <a:path>
              <a:moveTo>
                <a:pt x="0" y="65192"/>
              </a:moveTo>
              <a:lnTo>
                <a:pt x="497179" y="65192"/>
              </a:lnTo>
              <a:lnTo>
                <a:pt x="497179" y="45720"/>
              </a:lnTo>
              <a:lnTo>
                <a:pt x="641821" y="45720"/>
              </a:lnTo>
            </a:path>
          </a:pathLst>
        </a:custGeom>
        <a:noFill/>
        <a:ln w="25400" cap="flat" cmpd="sng" algn="ctr">
          <a:solidFill>
            <a:schemeClr val="accent2">
              <a:shade val="8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A8FD7167-A96D-4B60-8DA5-459446C74696}">
      <dsp:nvSpPr>
        <dsp:cNvPr id="0" name=""/>
        <dsp:cNvSpPr/>
      </dsp:nvSpPr>
      <dsp:spPr>
        <a:xfrm>
          <a:off x="3328970" y="3345524"/>
          <a:ext cx="497801" cy="667542"/>
        </a:xfrm>
        <a:custGeom>
          <a:avLst/>
          <a:gdLst/>
          <a:ahLst/>
          <a:cxnLst/>
          <a:rect l="0" t="0" r="0" b="0"/>
          <a:pathLst>
            <a:path>
              <a:moveTo>
                <a:pt x="0" y="667542"/>
              </a:moveTo>
              <a:lnTo>
                <a:pt x="353158" y="667542"/>
              </a:lnTo>
              <a:lnTo>
                <a:pt x="353158" y="0"/>
              </a:lnTo>
              <a:lnTo>
                <a:pt x="497801" y="0"/>
              </a:lnTo>
            </a:path>
          </a:pathLst>
        </a:custGeom>
        <a:noFill/>
        <a:ln w="25400" cap="flat" cmpd="sng" algn="ctr">
          <a:solidFill>
            <a:schemeClr val="accent2">
              <a:shade val="8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E89347E3-321E-4E68-9499-9381FF542658}">
      <dsp:nvSpPr>
        <dsp:cNvPr id="0" name=""/>
        <dsp:cNvSpPr/>
      </dsp:nvSpPr>
      <dsp:spPr>
        <a:xfrm>
          <a:off x="1456763" y="2458490"/>
          <a:ext cx="425783" cy="1554577"/>
        </a:xfrm>
        <a:custGeom>
          <a:avLst/>
          <a:gdLst/>
          <a:ahLst/>
          <a:cxnLst/>
          <a:rect l="0" t="0" r="0" b="0"/>
          <a:pathLst>
            <a:path>
              <a:moveTo>
                <a:pt x="0" y="0"/>
              </a:moveTo>
              <a:lnTo>
                <a:pt x="281141" y="0"/>
              </a:lnTo>
              <a:lnTo>
                <a:pt x="281141" y="1554577"/>
              </a:lnTo>
              <a:lnTo>
                <a:pt x="425783" y="1554577"/>
              </a:lnTo>
            </a:path>
          </a:pathLst>
        </a:custGeom>
        <a:noFill/>
        <a:ln w="25400" cap="flat" cmpd="sng" algn="ctr">
          <a:solidFill>
            <a:schemeClr val="accent2">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D95B7ECD-B978-40DE-BBA4-53CF4F4A14F8}">
      <dsp:nvSpPr>
        <dsp:cNvPr id="0" name=""/>
        <dsp:cNvSpPr/>
      </dsp:nvSpPr>
      <dsp:spPr>
        <a:xfrm>
          <a:off x="3328970" y="1123636"/>
          <a:ext cx="524097" cy="1587644"/>
        </a:xfrm>
        <a:custGeom>
          <a:avLst/>
          <a:gdLst/>
          <a:ahLst/>
          <a:cxnLst/>
          <a:rect l="0" t="0" r="0" b="0"/>
          <a:pathLst>
            <a:path>
              <a:moveTo>
                <a:pt x="0" y="0"/>
              </a:moveTo>
              <a:lnTo>
                <a:pt x="379454" y="0"/>
              </a:lnTo>
              <a:lnTo>
                <a:pt x="379454" y="1587644"/>
              </a:lnTo>
              <a:lnTo>
                <a:pt x="524097" y="1587644"/>
              </a:lnTo>
            </a:path>
          </a:pathLst>
        </a:custGeom>
        <a:noFill/>
        <a:ln w="25400" cap="flat" cmpd="sng" algn="ctr">
          <a:solidFill>
            <a:schemeClr val="accent2">
              <a:shade val="8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99E801BC-0838-4719-9AED-8137C4220E3A}">
      <dsp:nvSpPr>
        <dsp:cNvPr id="0" name=""/>
        <dsp:cNvSpPr/>
      </dsp:nvSpPr>
      <dsp:spPr>
        <a:xfrm>
          <a:off x="3328970" y="1123636"/>
          <a:ext cx="524097" cy="965682"/>
        </a:xfrm>
        <a:custGeom>
          <a:avLst/>
          <a:gdLst/>
          <a:ahLst/>
          <a:cxnLst/>
          <a:rect l="0" t="0" r="0" b="0"/>
          <a:pathLst>
            <a:path>
              <a:moveTo>
                <a:pt x="0" y="0"/>
              </a:moveTo>
              <a:lnTo>
                <a:pt x="379454" y="0"/>
              </a:lnTo>
              <a:lnTo>
                <a:pt x="379454" y="965682"/>
              </a:lnTo>
              <a:lnTo>
                <a:pt x="524097" y="965682"/>
              </a:lnTo>
            </a:path>
          </a:pathLst>
        </a:custGeom>
        <a:noFill/>
        <a:ln w="25400" cap="flat" cmpd="sng" algn="ctr">
          <a:solidFill>
            <a:schemeClr val="accent2">
              <a:shade val="8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F0062540-34F1-4273-B146-951D917D8331}">
      <dsp:nvSpPr>
        <dsp:cNvPr id="0" name=""/>
        <dsp:cNvSpPr/>
      </dsp:nvSpPr>
      <dsp:spPr>
        <a:xfrm>
          <a:off x="3328970" y="1123636"/>
          <a:ext cx="524097" cy="343720"/>
        </a:xfrm>
        <a:custGeom>
          <a:avLst/>
          <a:gdLst/>
          <a:ahLst/>
          <a:cxnLst/>
          <a:rect l="0" t="0" r="0" b="0"/>
          <a:pathLst>
            <a:path>
              <a:moveTo>
                <a:pt x="0" y="0"/>
              </a:moveTo>
              <a:lnTo>
                <a:pt x="379454" y="0"/>
              </a:lnTo>
              <a:lnTo>
                <a:pt x="379454" y="343720"/>
              </a:lnTo>
              <a:lnTo>
                <a:pt x="524097" y="343720"/>
              </a:lnTo>
            </a:path>
          </a:pathLst>
        </a:custGeom>
        <a:noFill/>
        <a:ln w="25400" cap="flat" cmpd="sng" algn="ctr">
          <a:solidFill>
            <a:schemeClr val="accent2">
              <a:shade val="8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39AFEF4F-1E2B-4FEB-8BDF-A37264B2F110}">
      <dsp:nvSpPr>
        <dsp:cNvPr id="0" name=""/>
        <dsp:cNvSpPr/>
      </dsp:nvSpPr>
      <dsp:spPr>
        <a:xfrm>
          <a:off x="3328970" y="845394"/>
          <a:ext cx="524097" cy="278241"/>
        </a:xfrm>
        <a:custGeom>
          <a:avLst/>
          <a:gdLst/>
          <a:ahLst/>
          <a:cxnLst/>
          <a:rect l="0" t="0" r="0" b="0"/>
          <a:pathLst>
            <a:path>
              <a:moveTo>
                <a:pt x="0" y="278241"/>
              </a:moveTo>
              <a:lnTo>
                <a:pt x="379454" y="278241"/>
              </a:lnTo>
              <a:lnTo>
                <a:pt x="379454" y="0"/>
              </a:lnTo>
              <a:lnTo>
                <a:pt x="524097" y="0"/>
              </a:lnTo>
            </a:path>
          </a:pathLst>
        </a:custGeom>
        <a:noFill/>
        <a:ln w="25400" cap="flat" cmpd="sng" algn="ctr">
          <a:solidFill>
            <a:schemeClr val="accent2">
              <a:shade val="8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29152B7E-31EB-49EC-A8E8-3988FB4521DC}">
      <dsp:nvSpPr>
        <dsp:cNvPr id="0" name=""/>
        <dsp:cNvSpPr/>
      </dsp:nvSpPr>
      <dsp:spPr>
        <a:xfrm>
          <a:off x="3328970" y="223432"/>
          <a:ext cx="524097" cy="900203"/>
        </a:xfrm>
        <a:custGeom>
          <a:avLst/>
          <a:gdLst/>
          <a:ahLst/>
          <a:cxnLst/>
          <a:rect l="0" t="0" r="0" b="0"/>
          <a:pathLst>
            <a:path>
              <a:moveTo>
                <a:pt x="0" y="900203"/>
              </a:moveTo>
              <a:lnTo>
                <a:pt x="379454" y="900203"/>
              </a:lnTo>
              <a:lnTo>
                <a:pt x="379454" y="0"/>
              </a:lnTo>
              <a:lnTo>
                <a:pt x="524097" y="0"/>
              </a:lnTo>
            </a:path>
          </a:pathLst>
        </a:custGeom>
        <a:noFill/>
        <a:ln w="25400" cap="flat" cmpd="sng" algn="ctr">
          <a:solidFill>
            <a:schemeClr val="accent2">
              <a:shade val="8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60C5378B-3278-49F4-87D6-049C85BE4006}">
      <dsp:nvSpPr>
        <dsp:cNvPr id="0" name=""/>
        <dsp:cNvSpPr/>
      </dsp:nvSpPr>
      <dsp:spPr>
        <a:xfrm>
          <a:off x="1456763" y="1123636"/>
          <a:ext cx="425783" cy="1334853"/>
        </a:xfrm>
        <a:custGeom>
          <a:avLst/>
          <a:gdLst/>
          <a:ahLst/>
          <a:cxnLst/>
          <a:rect l="0" t="0" r="0" b="0"/>
          <a:pathLst>
            <a:path>
              <a:moveTo>
                <a:pt x="0" y="1334853"/>
              </a:moveTo>
              <a:lnTo>
                <a:pt x="281141" y="1334853"/>
              </a:lnTo>
              <a:lnTo>
                <a:pt x="281141" y="0"/>
              </a:lnTo>
              <a:lnTo>
                <a:pt x="425783" y="0"/>
              </a:lnTo>
            </a:path>
          </a:pathLst>
        </a:custGeom>
        <a:noFill/>
        <a:ln w="25400" cap="flat" cmpd="sng" algn="ctr">
          <a:solidFill>
            <a:schemeClr val="accent2">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2B4E8B27-1FAE-4BB5-8367-D610717DDA1E}">
      <dsp:nvSpPr>
        <dsp:cNvPr id="0" name=""/>
        <dsp:cNvSpPr/>
      </dsp:nvSpPr>
      <dsp:spPr>
        <a:xfrm>
          <a:off x="10339" y="1900809"/>
          <a:ext cx="1446423" cy="1115360"/>
        </a:xfrm>
        <a:prstGeom prst="rect">
          <a:avLst/>
        </a:prstGeom>
        <a:solidFill>
          <a:schemeClr val="lt1">
            <a:hueOff val="0"/>
            <a:satOff val="0"/>
            <a:lumOff val="0"/>
            <a:alphaOff val="0"/>
          </a:schemeClr>
        </a:solidFill>
        <a:ln>
          <a:noFill/>
        </a:ln>
        <a:effectLst>
          <a:outerShdw blurRad="50800" dist="25400" algn="bl" rotWithShape="0">
            <a:srgbClr val="000000">
              <a:alpha val="6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n-IN" sz="2400" kern="1200" dirty="0"/>
            <a:t>Horizontal integration</a:t>
          </a:r>
        </a:p>
      </dsp:txBody>
      <dsp:txXfrm>
        <a:off x="10339" y="1900809"/>
        <a:ext cx="1446423" cy="1115360"/>
      </dsp:txXfrm>
    </dsp:sp>
    <dsp:sp modelId="{A20B040E-C114-4F45-A171-82600D17FF43}">
      <dsp:nvSpPr>
        <dsp:cNvPr id="0" name=""/>
        <dsp:cNvSpPr/>
      </dsp:nvSpPr>
      <dsp:spPr>
        <a:xfrm>
          <a:off x="1882546" y="696142"/>
          <a:ext cx="1446423" cy="854988"/>
        </a:xfrm>
        <a:prstGeom prst="rect">
          <a:avLst/>
        </a:prstGeom>
        <a:solidFill>
          <a:schemeClr val="lt1">
            <a:hueOff val="0"/>
            <a:satOff val="0"/>
            <a:lumOff val="0"/>
            <a:alphaOff val="0"/>
          </a:schemeClr>
        </a:solidFill>
        <a:ln>
          <a:noFill/>
        </a:ln>
        <a:effectLst>
          <a:outerShdw blurRad="50800" dist="25400" algn="bl" rotWithShape="0">
            <a:srgbClr val="000000">
              <a:alpha val="6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IN" sz="2000" kern="1200" dirty="0"/>
            <a:t>advantages</a:t>
          </a:r>
        </a:p>
      </dsp:txBody>
      <dsp:txXfrm>
        <a:off x="1882546" y="696142"/>
        <a:ext cx="1446423" cy="854988"/>
      </dsp:txXfrm>
    </dsp:sp>
    <dsp:sp modelId="{6FFA4BA3-F866-4D48-A4C6-950BCDBE5D36}">
      <dsp:nvSpPr>
        <dsp:cNvPr id="0" name=""/>
        <dsp:cNvSpPr/>
      </dsp:nvSpPr>
      <dsp:spPr>
        <a:xfrm>
          <a:off x="3853067" y="2853"/>
          <a:ext cx="2466773" cy="441159"/>
        </a:xfrm>
        <a:prstGeom prst="rect">
          <a:avLst/>
        </a:prstGeom>
        <a:solidFill>
          <a:schemeClr val="lt1">
            <a:hueOff val="0"/>
            <a:satOff val="0"/>
            <a:lumOff val="0"/>
            <a:alphaOff val="0"/>
          </a:schemeClr>
        </a:solidFill>
        <a:ln>
          <a:noFill/>
        </a:ln>
        <a:effectLst>
          <a:outerShdw blurRad="50800" dist="25400" algn="bl" rotWithShape="0">
            <a:srgbClr val="000000">
              <a:alpha val="6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IN" sz="2000" kern="1200" dirty="0"/>
            <a:t>Lower costs</a:t>
          </a:r>
        </a:p>
      </dsp:txBody>
      <dsp:txXfrm>
        <a:off x="3853067" y="2853"/>
        <a:ext cx="2466773" cy="441159"/>
      </dsp:txXfrm>
    </dsp:sp>
    <dsp:sp modelId="{C2E45E21-FBB3-4E5F-B14F-924D5AAAA5C3}">
      <dsp:nvSpPr>
        <dsp:cNvPr id="0" name=""/>
        <dsp:cNvSpPr/>
      </dsp:nvSpPr>
      <dsp:spPr>
        <a:xfrm>
          <a:off x="3853067" y="624815"/>
          <a:ext cx="2454537" cy="441159"/>
        </a:xfrm>
        <a:prstGeom prst="rect">
          <a:avLst/>
        </a:prstGeom>
        <a:solidFill>
          <a:schemeClr val="lt1">
            <a:hueOff val="0"/>
            <a:satOff val="0"/>
            <a:lumOff val="0"/>
            <a:alphaOff val="0"/>
          </a:schemeClr>
        </a:solidFill>
        <a:ln>
          <a:noFill/>
        </a:ln>
        <a:effectLst>
          <a:outerShdw blurRad="50800" dist="25400" algn="bl" rotWithShape="0">
            <a:srgbClr val="000000">
              <a:alpha val="6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IN" sz="2000" kern="1200" dirty="0"/>
            <a:t>New markets</a:t>
          </a:r>
        </a:p>
      </dsp:txBody>
      <dsp:txXfrm>
        <a:off x="3853067" y="624815"/>
        <a:ext cx="2454537" cy="441159"/>
      </dsp:txXfrm>
    </dsp:sp>
    <dsp:sp modelId="{65E82B0F-A5DA-4435-B952-38B4C1A53EB5}">
      <dsp:nvSpPr>
        <dsp:cNvPr id="0" name=""/>
        <dsp:cNvSpPr/>
      </dsp:nvSpPr>
      <dsp:spPr>
        <a:xfrm>
          <a:off x="3853067" y="1246777"/>
          <a:ext cx="2610794" cy="441159"/>
        </a:xfrm>
        <a:prstGeom prst="rect">
          <a:avLst/>
        </a:prstGeom>
        <a:solidFill>
          <a:schemeClr val="lt1">
            <a:hueOff val="0"/>
            <a:satOff val="0"/>
            <a:lumOff val="0"/>
            <a:alphaOff val="0"/>
          </a:schemeClr>
        </a:solidFill>
        <a:ln>
          <a:noFill/>
        </a:ln>
        <a:effectLst>
          <a:outerShdw blurRad="50800" dist="25400" algn="bl" rotWithShape="0">
            <a:srgbClr val="000000">
              <a:alpha val="6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IN" sz="2000" kern="1200" dirty="0"/>
            <a:t>Increased differentiation</a:t>
          </a:r>
        </a:p>
      </dsp:txBody>
      <dsp:txXfrm>
        <a:off x="3853067" y="1246777"/>
        <a:ext cx="2610794" cy="441159"/>
      </dsp:txXfrm>
    </dsp:sp>
    <dsp:sp modelId="{65A444EF-0503-49F1-9445-A522FAB3426B}">
      <dsp:nvSpPr>
        <dsp:cNvPr id="0" name=""/>
        <dsp:cNvSpPr/>
      </dsp:nvSpPr>
      <dsp:spPr>
        <a:xfrm>
          <a:off x="3853067" y="1868739"/>
          <a:ext cx="2767051" cy="441159"/>
        </a:xfrm>
        <a:prstGeom prst="rect">
          <a:avLst/>
        </a:prstGeom>
        <a:solidFill>
          <a:schemeClr val="lt1">
            <a:hueOff val="0"/>
            <a:satOff val="0"/>
            <a:lumOff val="0"/>
            <a:alphaOff val="0"/>
          </a:schemeClr>
        </a:solidFill>
        <a:ln>
          <a:noFill/>
        </a:ln>
        <a:effectLst>
          <a:outerShdw blurRad="50800" dist="25400" algn="bl" rotWithShape="0">
            <a:srgbClr val="000000">
              <a:alpha val="6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IN" sz="2000" kern="1200" dirty="0"/>
            <a:t>Reduced competition</a:t>
          </a:r>
        </a:p>
      </dsp:txBody>
      <dsp:txXfrm>
        <a:off x="3853067" y="1868739"/>
        <a:ext cx="2767051" cy="441159"/>
      </dsp:txXfrm>
    </dsp:sp>
    <dsp:sp modelId="{792819E1-5B23-41FC-BD40-EC2ECF4744A4}">
      <dsp:nvSpPr>
        <dsp:cNvPr id="0" name=""/>
        <dsp:cNvSpPr/>
      </dsp:nvSpPr>
      <dsp:spPr>
        <a:xfrm>
          <a:off x="3853067" y="2490701"/>
          <a:ext cx="2754814" cy="441159"/>
        </a:xfrm>
        <a:prstGeom prst="rect">
          <a:avLst/>
        </a:prstGeom>
        <a:solidFill>
          <a:schemeClr val="lt1">
            <a:hueOff val="0"/>
            <a:satOff val="0"/>
            <a:lumOff val="0"/>
            <a:alphaOff val="0"/>
          </a:schemeClr>
        </a:solidFill>
        <a:ln>
          <a:noFill/>
        </a:ln>
        <a:effectLst>
          <a:outerShdw blurRad="50800" dist="25400" algn="bl" rotWithShape="0">
            <a:srgbClr val="000000">
              <a:alpha val="6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IN" sz="2000" kern="1200" dirty="0"/>
            <a:t>Increased market power</a:t>
          </a:r>
        </a:p>
      </dsp:txBody>
      <dsp:txXfrm>
        <a:off x="3853067" y="2490701"/>
        <a:ext cx="2754814" cy="441159"/>
      </dsp:txXfrm>
    </dsp:sp>
    <dsp:sp modelId="{E8A99722-81BD-46AD-94E3-F9CC922755E7}">
      <dsp:nvSpPr>
        <dsp:cNvPr id="0" name=""/>
        <dsp:cNvSpPr/>
      </dsp:nvSpPr>
      <dsp:spPr>
        <a:xfrm>
          <a:off x="1882546" y="3576463"/>
          <a:ext cx="1446423" cy="873208"/>
        </a:xfrm>
        <a:prstGeom prst="rect">
          <a:avLst/>
        </a:prstGeom>
        <a:solidFill>
          <a:schemeClr val="lt1">
            <a:hueOff val="0"/>
            <a:satOff val="0"/>
            <a:lumOff val="0"/>
            <a:alphaOff val="0"/>
          </a:schemeClr>
        </a:solidFill>
        <a:ln>
          <a:noFill/>
        </a:ln>
        <a:effectLst>
          <a:outerShdw blurRad="50800" dist="25400" algn="bl" rotWithShape="0">
            <a:srgbClr val="000000">
              <a:alpha val="6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IN" sz="1800" kern="1200" dirty="0"/>
            <a:t>Disadvantages</a:t>
          </a:r>
        </a:p>
      </dsp:txBody>
      <dsp:txXfrm>
        <a:off x="1882546" y="3576463"/>
        <a:ext cx="1446423" cy="873208"/>
      </dsp:txXfrm>
    </dsp:sp>
    <dsp:sp modelId="{0522C665-B8AE-4315-8B83-61E682511209}">
      <dsp:nvSpPr>
        <dsp:cNvPr id="0" name=""/>
        <dsp:cNvSpPr/>
      </dsp:nvSpPr>
      <dsp:spPr>
        <a:xfrm>
          <a:off x="3826771" y="3124945"/>
          <a:ext cx="3042840" cy="441159"/>
        </a:xfrm>
        <a:prstGeom prst="rect">
          <a:avLst/>
        </a:prstGeom>
        <a:solidFill>
          <a:schemeClr val="lt1">
            <a:hueOff val="0"/>
            <a:satOff val="0"/>
            <a:lumOff val="0"/>
            <a:alphaOff val="0"/>
          </a:schemeClr>
        </a:solidFill>
        <a:ln>
          <a:noFill/>
        </a:ln>
        <a:effectLst>
          <a:outerShdw blurRad="50800" dist="25400" algn="bl" rotWithShape="0">
            <a:srgbClr val="000000">
              <a:alpha val="6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IN" sz="2000" kern="1200" dirty="0"/>
            <a:t>Destroyed value</a:t>
          </a:r>
        </a:p>
      </dsp:txBody>
      <dsp:txXfrm>
        <a:off x="3826771" y="3124945"/>
        <a:ext cx="3042840" cy="441159"/>
      </dsp:txXfrm>
    </dsp:sp>
    <dsp:sp modelId="{98F7860F-F2A0-4403-BF6A-84B426564122}">
      <dsp:nvSpPr>
        <dsp:cNvPr id="0" name=""/>
        <dsp:cNvSpPr/>
      </dsp:nvSpPr>
      <dsp:spPr>
        <a:xfrm>
          <a:off x="3970791" y="3773015"/>
          <a:ext cx="3055077" cy="441159"/>
        </a:xfrm>
        <a:prstGeom prst="rect">
          <a:avLst/>
        </a:prstGeom>
        <a:solidFill>
          <a:schemeClr val="lt1">
            <a:hueOff val="0"/>
            <a:satOff val="0"/>
            <a:lumOff val="0"/>
            <a:alphaOff val="0"/>
          </a:schemeClr>
        </a:solidFill>
        <a:ln>
          <a:noFill/>
        </a:ln>
        <a:effectLst>
          <a:outerShdw blurRad="50800" dist="25400" algn="bl" rotWithShape="0">
            <a:srgbClr val="000000">
              <a:alpha val="6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IN" sz="2000" kern="1200" dirty="0"/>
            <a:t>Legal repercussions</a:t>
          </a:r>
        </a:p>
      </dsp:txBody>
      <dsp:txXfrm>
        <a:off x="3970791" y="3773015"/>
        <a:ext cx="3055077" cy="441159"/>
      </dsp:txXfrm>
    </dsp:sp>
    <dsp:sp modelId="{AB99EEAB-EB0C-4419-B4C8-0BE6BF78DAF4}">
      <dsp:nvSpPr>
        <dsp:cNvPr id="0" name=""/>
        <dsp:cNvSpPr/>
      </dsp:nvSpPr>
      <dsp:spPr>
        <a:xfrm>
          <a:off x="3826771" y="4349079"/>
          <a:ext cx="3385281" cy="441159"/>
        </a:xfrm>
        <a:prstGeom prst="rect">
          <a:avLst/>
        </a:prstGeom>
        <a:solidFill>
          <a:schemeClr val="lt1">
            <a:hueOff val="0"/>
            <a:satOff val="0"/>
            <a:lumOff val="0"/>
            <a:alphaOff val="0"/>
          </a:schemeClr>
        </a:solidFill>
        <a:ln>
          <a:noFill/>
        </a:ln>
        <a:effectLst>
          <a:outerShdw blurRad="50800" dist="25400" algn="bl" rotWithShape="0">
            <a:srgbClr val="000000">
              <a:alpha val="6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IN" sz="2000" kern="1200" dirty="0"/>
            <a:t>Reduced flexibility</a:t>
          </a:r>
        </a:p>
      </dsp:txBody>
      <dsp:txXfrm>
        <a:off x="3826771" y="4349079"/>
        <a:ext cx="3385281" cy="44115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59CB451-CBD7-40D7-B9A7-B2C4618BF597}">
      <dsp:nvSpPr>
        <dsp:cNvPr id="0" name=""/>
        <dsp:cNvSpPr/>
      </dsp:nvSpPr>
      <dsp:spPr>
        <a:xfrm>
          <a:off x="3027118" y="1222232"/>
          <a:ext cx="1565763" cy="1565955"/>
        </a:xfrm>
        <a:prstGeom prst="ellipse">
          <a:avLst/>
        </a:prstGeom>
        <a:solidFill>
          <a:schemeClr val="accent2">
            <a:alpha val="50000"/>
            <a:hueOff val="0"/>
            <a:satOff val="0"/>
            <a:lumOff val="0"/>
            <a:alphaOff val="0"/>
          </a:schemeClr>
        </a:solid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0">
          <a:scrgbClr r="0" g="0" b="0"/>
        </a:effectRef>
        <a:fontRef idx="minor">
          <a:schemeClr val="tx1"/>
        </a:fontRef>
      </dsp:style>
    </dsp:sp>
    <dsp:sp modelId="{25ADA96F-1E1D-4903-93EC-C95F1F8D5478}">
      <dsp:nvSpPr>
        <dsp:cNvPr id="0" name=""/>
        <dsp:cNvSpPr/>
      </dsp:nvSpPr>
      <dsp:spPr>
        <a:xfrm>
          <a:off x="2912947" y="0"/>
          <a:ext cx="1794104" cy="960120"/>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ctr" defTabSz="977900" rtl="0">
            <a:lnSpc>
              <a:spcPct val="90000"/>
            </a:lnSpc>
            <a:spcBef>
              <a:spcPct val="0"/>
            </a:spcBef>
            <a:spcAft>
              <a:spcPct val="35000"/>
            </a:spcAft>
            <a:buNone/>
          </a:pPr>
          <a:r>
            <a:rPr lang="en-IN" sz="2200" kern="1200"/>
            <a:t>Decline of the current business</a:t>
          </a:r>
        </a:p>
      </dsp:txBody>
      <dsp:txXfrm>
        <a:off x="2912947" y="0"/>
        <a:ext cx="1794104" cy="960120"/>
      </dsp:txXfrm>
    </dsp:sp>
    <dsp:sp modelId="{6A8D611C-D7CC-4186-8B85-B6D41D03090E}">
      <dsp:nvSpPr>
        <dsp:cNvPr id="0" name=""/>
        <dsp:cNvSpPr/>
      </dsp:nvSpPr>
      <dsp:spPr>
        <a:xfrm>
          <a:off x="3486408" y="1443060"/>
          <a:ext cx="1565763" cy="1565955"/>
        </a:xfrm>
        <a:prstGeom prst="ellipse">
          <a:avLst/>
        </a:prstGeom>
        <a:solidFill>
          <a:schemeClr val="accent2">
            <a:alpha val="50000"/>
            <a:hueOff val="-3360531"/>
            <a:satOff val="1461"/>
            <a:lumOff val="425"/>
            <a:alphaOff val="0"/>
          </a:schemeClr>
        </a:solid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0">
          <a:scrgbClr r="0" g="0" b="0"/>
        </a:effectRef>
        <a:fontRef idx="minor">
          <a:schemeClr val="tx1"/>
        </a:fontRef>
      </dsp:style>
    </dsp:sp>
    <dsp:sp modelId="{FEA42B8E-44AB-48F7-9591-F2C2859A9560}">
      <dsp:nvSpPr>
        <dsp:cNvPr id="0" name=""/>
        <dsp:cNvSpPr/>
      </dsp:nvSpPr>
      <dsp:spPr>
        <a:xfrm>
          <a:off x="5245283" y="912114"/>
          <a:ext cx="1696244" cy="1056132"/>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ctr" defTabSz="977900" rtl="0">
            <a:lnSpc>
              <a:spcPct val="90000"/>
            </a:lnSpc>
            <a:spcBef>
              <a:spcPct val="0"/>
            </a:spcBef>
            <a:spcAft>
              <a:spcPct val="35000"/>
            </a:spcAft>
            <a:buNone/>
          </a:pPr>
          <a:r>
            <a:rPr lang="en-IN" sz="2200" kern="1200"/>
            <a:t>Additional opportunities</a:t>
          </a:r>
        </a:p>
      </dsp:txBody>
      <dsp:txXfrm>
        <a:off x="5245283" y="912114"/>
        <a:ext cx="1696244" cy="1056132"/>
      </dsp:txXfrm>
    </dsp:sp>
    <dsp:sp modelId="{AE9DECE3-17BF-4933-820E-45BAD0E1A7EF}">
      <dsp:nvSpPr>
        <dsp:cNvPr id="0" name=""/>
        <dsp:cNvSpPr/>
      </dsp:nvSpPr>
      <dsp:spPr>
        <a:xfrm>
          <a:off x="3599274" y="1939922"/>
          <a:ext cx="1565763" cy="1565955"/>
        </a:xfrm>
        <a:prstGeom prst="ellipse">
          <a:avLst/>
        </a:prstGeom>
        <a:solidFill>
          <a:schemeClr val="accent2">
            <a:alpha val="50000"/>
            <a:hueOff val="-6721062"/>
            <a:satOff val="2923"/>
            <a:lumOff val="850"/>
            <a:alphaOff val="0"/>
          </a:schemeClr>
        </a:solid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0">
          <a:scrgbClr r="0" g="0" b="0"/>
        </a:effectRef>
        <a:fontRef idx="minor">
          <a:schemeClr val="tx1"/>
        </a:fontRef>
      </dsp:style>
    </dsp:sp>
    <dsp:sp modelId="{FAED3FED-1E9F-4A48-B61D-9FBCCA31B2F7}">
      <dsp:nvSpPr>
        <dsp:cNvPr id="0" name=""/>
        <dsp:cNvSpPr/>
      </dsp:nvSpPr>
      <dsp:spPr>
        <a:xfrm>
          <a:off x="5408383" y="2256282"/>
          <a:ext cx="1663623" cy="1128141"/>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ctr" defTabSz="977900" rtl="0">
            <a:lnSpc>
              <a:spcPct val="90000"/>
            </a:lnSpc>
            <a:spcBef>
              <a:spcPct val="0"/>
            </a:spcBef>
            <a:spcAft>
              <a:spcPct val="35000"/>
            </a:spcAft>
            <a:buNone/>
          </a:pPr>
          <a:r>
            <a:rPr lang="en-IN" sz="2200" kern="1200"/>
            <a:t>Risk minimization</a:t>
          </a:r>
        </a:p>
      </dsp:txBody>
      <dsp:txXfrm>
        <a:off x="5408383" y="2256282"/>
        <a:ext cx="1663623" cy="1128141"/>
      </dsp:txXfrm>
    </dsp:sp>
    <dsp:sp modelId="{32D95D94-A2F2-445D-B0DC-C634637B5FE5}">
      <dsp:nvSpPr>
        <dsp:cNvPr id="0" name=""/>
        <dsp:cNvSpPr/>
      </dsp:nvSpPr>
      <dsp:spPr>
        <a:xfrm>
          <a:off x="3281554" y="2338372"/>
          <a:ext cx="1565763" cy="1565955"/>
        </a:xfrm>
        <a:prstGeom prst="ellipse">
          <a:avLst/>
        </a:prstGeom>
        <a:solidFill>
          <a:schemeClr val="accent2">
            <a:alpha val="50000"/>
            <a:hueOff val="-10081593"/>
            <a:satOff val="4384"/>
            <a:lumOff val="1275"/>
            <a:alphaOff val="0"/>
          </a:schemeClr>
        </a:solid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0">
          <a:scrgbClr r="0" g="0" b="0"/>
        </a:effectRef>
        <a:fontRef idx="minor">
          <a:schemeClr val="tx1"/>
        </a:fontRef>
      </dsp:style>
    </dsp:sp>
    <dsp:sp modelId="{3089D2C7-7FEF-4753-AE55-416447E73F84}">
      <dsp:nvSpPr>
        <dsp:cNvPr id="0" name=""/>
        <dsp:cNvSpPr/>
      </dsp:nvSpPr>
      <dsp:spPr>
        <a:xfrm>
          <a:off x="4690742" y="3768471"/>
          <a:ext cx="1794104" cy="1032129"/>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ctr" defTabSz="977900" rtl="0">
            <a:lnSpc>
              <a:spcPct val="90000"/>
            </a:lnSpc>
            <a:spcBef>
              <a:spcPct val="0"/>
            </a:spcBef>
            <a:spcAft>
              <a:spcPct val="35000"/>
            </a:spcAft>
            <a:buNone/>
          </a:pPr>
          <a:r>
            <a:rPr lang="en-IN" sz="2200" kern="1200"/>
            <a:t>Better utilization of resources</a:t>
          </a:r>
        </a:p>
      </dsp:txBody>
      <dsp:txXfrm>
        <a:off x="4690742" y="3768471"/>
        <a:ext cx="1794104" cy="1032129"/>
      </dsp:txXfrm>
    </dsp:sp>
    <dsp:sp modelId="{46E56FB0-FC74-492A-B7D0-B7158C3E5862}">
      <dsp:nvSpPr>
        <dsp:cNvPr id="0" name=""/>
        <dsp:cNvSpPr/>
      </dsp:nvSpPr>
      <dsp:spPr>
        <a:xfrm>
          <a:off x="2772681" y="2338372"/>
          <a:ext cx="1565763" cy="1565955"/>
        </a:xfrm>
        <a:prstGeom prst="ellipse">
          <a:avLst/>
        </a:prstGeom>
        <a:solidFill>
          <a:schemeClr val="accent2">
            <a:alpha val="50000"/>
            <a:hueOff val="-13442124"/>
            <a:satOff val="5846"/>
            <a:lumOff val="1700"/>
            <a:alphaOff val="0"/>
          </a:schemeClr>
        </a:solid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0">
          <a:scrgbClr r="0" g="0" b="0"/>
        </a:effectRef>
        <a:fontRef idx="minor">
          <a:schemeClr val="tx1"/>
        </a:fontRef>
      </dsp:style>
    </dsp:sp>
    <dsp:sp modelId="{720604C8-AE59-4CEB-8A20-1E266F60A44C}">
      <dsp:nvSpPr>
        <dsp:cNvPr id="0" name=""/>
        <dsp:cNvSpPr/>
      </dsp:nvSpPr>
      <dsp:spPr>
        <a:xfrm>
          <a:off x="1135153" y="3768471"/>
          <a:ext cx="1794104" cy="1032129"/>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ctr" defTabSz="977900" rtl="0">
            <a:lnSpc>
              <a:spcPct val="90000"/>
            </a:lnSpc>
            <a:spcBef>
              <a:spcPct val="0"/>
            </a:spcBef>
            <a:spcAft>
              <a:spcPct val="35000"/>
            </a:spcAft>
            <a:buNone/>
          </a:pPr>
          <a:r>
            <a:rPr lang="en-IN" sz="2200" kern="1200"/>
            <a:t>Competitive strategy</a:t>
          </a:r>
        </a:p>
      </dsp:txBody>
      <dsp:txXfrm>
        <a:off x="1135153" y="3768471"/>
        <a:ext cx="1794104" cy="1032129"/>
      </dsp:txXfrm>
    </dsp:sp>
    <dsp:sp modelId="{C754E82E-514B-4C69-B0D6-C71753CBD79A}">
      <dsp:nvSpPr>
        <dsp:cNvPr id="0" name=""/>
        <dsp:cNvSpPr/>
      </dsp:nvSpPr>
      <dsp:spPr>
        <a:xfrm>
          <a:off x="2454962" y="1939922"/>
          <a:ext cx="1565763" cy="1565955"/>
        </a:xfrm>
        <a:prstGeom prst="ellipse">
          <a:avLst/>
        </a:prstGeom>
        <a:solidFill>
          <a:schemeClr val="accent2">
            <a:alpha val="50000"/>
            <a:hueOff val="-16802655"/>
            <a:satOff val="7307"/>
            <a:lumOff val="2125"/>
            <a:alphaOff val="0"/>
          </a:schemeClr>
        </a:solid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0">
          <a:scrgbClr r="0" g="0" b="0"/>
        </a:effectRef>
        <a:fontRef idx="minor">
          <a:schemeClr val="tx1"/>
        </a:fontRef>
      </dsp:style>
    </dsp:sp>
    <dsp:sp modelId="{A2F1D786-8CD5-4867-AAB8-C235C548D2A8}">
      <dsp:nvSpPr>
        <dsp:cNvPr id="0" name=""/>
        <dsp:cNvSpPr/>
      </dsp:nvSpPr>
      <dsp:spPr>
        <a:xfrm>
          <a:off x="547992" y="2256282"/>
          <a:ext cx="1663623" cy="1128141"/>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ctr" defTabSz="977900" rtl="0">
            <a:lnSpc>
              <a:spcPct val="90000"/>
            </a:lnSpc>
            <a:spcBef>
              <a:spcPct val="0"/>
            </a:spcBef>
            <a:spcAft>
              <a:spcPct val="35000"/>
            </a:spcAft>
            <a:buNone/>
          </a:pPr>
          <a:r>
            <a:rPr lang="en-IN" sz="2200" kern="1200"/>
            <a:t>Need related diversification</a:t>
          </a:r>
        </a:p>
      </dsp:txBody>
      <dsp:txXfrm>
        <a:off x="547992" y="2256282"/>
        <a:ext cx="1663623" cy="1128141"/>
      </dsp:txXfrm>
    </dsp:sp>
    <dsp:sp modelId="{5524A651-1332-4602-9A75-1A3779B25F51}">
      <dsp:nvSpPr>
        <dsp:cNvPr id="0" name=""/>
        <dsp:cNvSpPr/>
      </dsp:nvSpPr>
      <dsp:spPr>
        <a:xfrm>
          <a:off x="2567827" y="1443060"/>
          <a:ext cx="1565763" cy="1565955"/>
        </a:xfrm>
        <a:prstGeom prst="ellipse">
          <a:avLst/>
        </a:prstGeom>
        <a:solidFill>
          <a:schemeClr val="accent2">
            <a:alpha val="50000"/>
            <a:hueOff val="-20163186"/>
            <a:satOff val="8769"/>
            <a:lumOff val="2550"/>
            <a:alphaOff val="0"/>
          </a:schemeClr>
        </a:solid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0">
          <a:scrgbClr r="0" g="0" b="0"/>
        </a:effectRef>
        <a:fontRef idx="minor">
          <a:schemeClr val="tx1"/>
        </a:fontRef>
      </dsp:style>
    </dsp:sp>
    <dsp:sp modelId="{70ABB43A-E453-4B71-912B-241795386983}">
      <dsp:nvSpPr>
        <dsp:cNvPr id="0" name=""/>
        <dsp:cNvSpPr/>
      </dsp:nvSpPr>
      <dsp:spPr>
        <a:xfrm>
          <a:off x="678472" y="912114"/>
          <a:ext cx="1696244" cy="1056132"/>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ctr" defTabSz="977900" rtl="0">
            <a:lnSpc>
              <a:spcPct val="90000"/>
            </a:lnSpc>
            <a:spcBef>
              <a:spcPct val="0"/>
            </a:spcBef>
            <a:spcAft>
              <a:spcPct val="35000"/>
            </a:spcAft>
            <a:buNone/>
          </a:pPr>
          <a:r>
            <a:rPr lang="en-IN" sz="2200" kern="1200"/>
            <a:t>Consolidation</a:t>
          </a:r>
        </a:p>
      </dsp:txBody>
      <dsp:txXfrm>
        <a:off x="678472" y="912114"/>
        <a:ext cx="1696244" cy="105613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A42D2CD-78FD-465A-940D-E003E5DDBE84}">
      <dsp:nvSpPr>
        <dsp:cNvPr id="0" name=""/>
        <dsp:cNvSpPr/>
      </dsp:nvSpPr>
      <dsp:spPr>
        <a:xfrm>
          <a:off x="467089" y="1012"/>
          <a:ext cx="1199643" cy="1199643"/>
        </a:xfrm>
        <a:prstGeom prst="ellipse">
          <a:avLst/>
        </a:prstGeom>
        <a:solidFill>
          <a:schemeClr val="accent1">
            <a:shade val="80000"/>
            <a:alpha val="50000"/>
            <a:hueOff val="0"/>
            <a:satOff val="0"/>
            <a:lumOff val="0"/>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sp>
    <dsp:sp modelId="{7867E6C4-7867-46F4-AE6E-5C647236C051}">
      <dsp:nvSpPr>
        <dsp:cNvPr id="0" name=""/>
        <dsp:cNvSpPr/>
      </dsp:nvSpPr>
      <dsp:spPr>
        <a:xfrm>
          <a:off x="1066911" y="1012"/>
          <a:ext cx="6400539" cy="1199643"/>
        </a:xfrm>
        <a:prstGeom prst="rect">
          <a:avLst/>
        </a:prstGeom>
        <a:noFill/>
        <a:ln w="12700" cap="flat" cmpd="sng" algn="ctr">
          <a:solidFill>
            <a:schemeClr val="dk1">
              <a:alpha val="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0" tIns="66040" rIns="0" bIns="66040" numCol="1" spcCol="1270" anchor="ctr" anchorCtr="0">
          <a:noAutofit/>
        </a:bodyPr>
        <a:lstStyle/>
        <a:p>
          <a:pPr marL="0" lvl="0" indent="0" algn="l" defTabSz="2311400" rtl="0">
            <a:lnSpc>
              <a:spcPct val="90000"/>
            </a:lnSpc>
            <a:spcBef>
              <a:spcPct val="0"/>
            </a:spcBef>
            <a:spcAft>
              <a:spcPct val="35000"/>
            </a:spcAft>
            <a:buNone/>
          </a:pPr>
          <a:r>
            <a:rPr lang="en-IN" sz="5200" kern="1200"/>
            <a:t>International strategy</a:t>
          </a:r>
        </a:p>
      </dsp:txBody>
      <dsp:txXfrm>
        <a:off x="1066911" y="1012"/>
        <a:ext cx="6400539" cy="1199643"/>
      </dsp:txXfrm>
    </dsp:sp>
    <dsp:sp modelId="{BD67B3D5-3321-4D89-B864-C580B4599F30}">
      <dsp:nvSpPr>
        <dsp:cNvPr id="0" name=""/>
        <dsp:cNvSpPr/>
      </dsp:nvSpPr>
      <dsp:spPr>
        <a:xfrm>
          <a:off x="467089" y="1200656"/>
          <a:ext cx="1199643" cy="1199643"/>
        </a:xfrm>
        <a:prstGeom prst="ellipse">
          <a:avLst/>
        </a:prstGeom>
        <a:solidFill>
          <a:schemeClr val="accent1">
            <a:shade val="80000"/>
            <a:alpha val="50000"/>
            <a:hueOff val="97150"/>
            <a:satOff val="-7002"/>
            <a:lumOff val="10020"/>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sp>
    <dsp:sp modelId="{ECA69F78-5121-42D7-A1BF-6C7D10269A46}">
      <dsp:nvSpPr>
        <dsp:cNvPr id="0" name=""/>
        <dsp:cNvSpPr/>
      </dsp:nvSpPr>
      <dsp:spPr>
        <a:xfrm>
          <a:off x="1066911" y="1200656"/>
          <a:ext cx="6400539" cy="1199643"/>
        </a:xfrm>
        <a:prstGeom prst="rect">
          <a:avLst/>
        </a:prstGeom>
        <a:noFill/>
        <a:ln w="12700" cap="flat" cmpd="sng" algn="ctr">
          <a:solidFill>
            <a:schemeClr val="dk1">
              <a:alpha val="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0" tIns="66040" rIns="0" bIns="66040" numCol="1" spcCol="1270" anchor="ctr" anchorCtr="0">
          <a:noAutofit/>
        </a:bodyPr>
        <a:lstStyle/>
        <a:p>
          <a:pPr marL="0" lvl="0" indent="0" algn="l" defTabSz="2311400" rtl="0">
            <a:lnSpc>
              <a:spcPct val="90000"/>
            </a:lnSpc>
            <a:spcBef>
              <a:spcPct val="0"/>
            </a:spcBef>
            <a:spcAft>
              <a:spcPct val="35000"/>
            </a:spcAft>
            <a:buNone/>
          </a:pPr>
          <a:r>
            <a:rPr lang="en-IN" sz="5200" kern="1200"/>
            <a:t>Multi domestic strategy</a:t>
          </a:r>
        </a:p>
      </dsp:txBody>
      <dsp:txXfrm>
        <a:off x="1066911" y="1200656"/>
        <a:ext cx="6400539" cy="1199643"/>
      </dsp:txXfrm>
    </dsp:sp>
    <dsp:sp modelId="{8CAB0FBC-6D8C-4596-A42D-98E81E4FC3A4}">
      <dsp:nvSpPr>
        <dsp:cNvPr id="0" name=""/>
        <dsp:cNvSpPr/>
      </dsp:nvSpPr>
      <dsp:spPr>
        <a:xfrm>
          <a:off x="467089" y="2400300"/>
          <a:ext cx="1199643" cy="1199643"/>
        </a:xfrm>
        <a:prstGeom prst="ellipse">
          <a:avLst/>
        </a:prstGeom>
        <a:solidFill>
          <a:schemeClr val="accent1">
            <a:shade val="80000"/>
            <a:alpha val="50000"/>
            <a:hueOff val="194301"/>
            <a:satOff val="-14004"/>
            <a:lumOff val="20041"/>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sp>
    <dsp:sp modelId="{44A1D458-637B-40AD-9953-9ABAC53F0D2F}">
      <dsp:nvSpPr>
        <dsp:cNvPr id="0" name=""/>
        <dsp:cNvSpPr/>
      </dsp:nvSpPr>
      <dsp:spPr>
        <a:xfrm>
          <a:off x="1066911" y="2400300"/>
          <a:ext cx="6400539" cy="1199643"/>
        </a:xfrm>
        <a:prstGeom prst="rect">
          <a:avLst/>
        </a:prstGeom>
        <a:noFill/>
        <a:ln w="12700" cap="flat" cmpd="sng" algn="ctr">
          <a:solidFill>
            <a:schemeClr val="dk1">
              <a:alpha val="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0" tIns="66040" rIns="0" bIns="66040" numCol="1" spcCol="1270" anchor="ctr" anchorCtr="0">
          <a:noAutofit/>
        </a:bodyPr>
        <a:lstStyle/>
        <a:p>
          <a:pPr marL="0" lvl="0" indent="0" algn="l" defTabSz="2311400" rtl="0">
            <a:lnSpc>
              <a:spcPct val="90000"/>
            </a:lnSpc>
            <a:spcBef>
              <a:spcPct val="0"/>
            </a:spcBef>
            <a:spcAft>
              <a:spcPct val="35000"/>
            </a:spcAft>
            <a:buNone/>
          </a:pPr>
          <a:r>
            <a:rPr lang="en-IN" sz="5200" kern="1200" dirty="0"/>
            <a:t>Global strategy</a:t>
          </a:r>
        </a:p>
      </dsp:txBody>
      <dsp:txXfrm>
        <a:off x="1066911" y="2400300"/>
        <a:ext cx="6400539" cy="1199643"/>
      </dsp:txXfrm>
    </dsp:sp>
    <dsp:sp modelId="{B5809176-EB05-4283-8F42-A3965C344949}">
      <dsp:nvSpPr>
        <dsp:cNvPr id="0" name=""/>
        <dsp:cNvSpPr/>
      </dsp:nvSpPr>
      <dsp:spPr>
        <a:xfrm>
          <a:off x="467089" y="3599943"/>
          <a:ext cx="1199643" cy="1199643"/>
        </a:xfrm>
        <a:prstGeom prst="ellipse">
          <a:avLst/>
        </a:prstGeom>
        <a:solidFill>
          <a:schemeClr val="accent1">
            <a:shade val="80000"/>
            <a:alpha val="50000"/>
            <a:hueOff val="291451"/>
            <a:satOff val="-21006"/>
            <a:lumOff val="30061"/>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sp>
    <dsp:sp modelId="{E0457EFB-467C-420B-B2BE-33F065D98562}">
      <dsp:nvSpPr>
        <dsp:cNvPr id="0" name=""/>
        <dsp:cNvSpPr/>
      </dsp:nvSpPr>
      <dsp:spPr>
        <a:xfrm>
          <a:off x="1066911" y="3599943"/>
          <a:ext cx="6400539" cy="1199643"/>
        </a:xfrm>
        <a:prstGeom prst="rect">
          <a:avLst/>
        </a:prstGeom>
        <a:noFill/>
        <a:ln w="12700" cap="flat" cmpd="sng" algn="ctr">
          <a:solidFill>
            <a:schemeClr val="dk1">
              <a:alpha val="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0" tIns="66040" rIns="0" bIns="66040" numCol="1" spcCol="1270" anchor="ctr" anchorCtr="0">
          <a:noAutofit/>
        </a:bodyPr>
        <a:lstStyle/>
        <a:p>
          <a:pPr marL="0" lvl="0" indent="0" algn="l" defTabSz="2311400" rtl="0">
            <a:lnSpc>
              <a:spcPct val="90000"/>
            </a:lnSpc>
            <a:spcBef>
              <a:spcPct val="0"/>
            </a:spcBef>
            <a:spcAft>
              <a:spcPct val="35000"/>
            </a:spcAft>
            <a:buNone/>
          </a:pPr>
          <a:r>
            <a:rPr lang="en-IN" sz="5200" kern="1200"/>
            <a:t>Transactional strategy</a:t>
          </a:r>
        </a:p>
      </dsp:txBody>
      <dsp:txXfrm>
        <a:off x="1066911" y="3599943"/>
        <a:ext cx="6400539" cy="1199643"/>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B194542-2115-4256-9CA2-1FDF9D3A6552}">
      <dsp:nvSpPr>
        <dsp:cNvPr id="0" name=""/>
        <dsp:cNvSpPr/>
      </dsp:nvSpPr>
      <dsp:spPr>
        <a:xfrm rot="5400000">
          <a:off x="-871614" y="876299"/>
          <a:ext cx="4791228" cy="3048000"/>
        </a:xfrm>
        <a:prstGeom prst="chevron">
          <a:avLst/>
        </a:prstGeom>
        <a:solidFill>
          <a:schemeClr val="accent5">
            <a:hueOff val="0"/>
            <a:satOff val="0"/>
            <a:lumOff val="0"/>
            <a:alphaOff val="0"/>
          </a:schemeClr>
        </a:solidFill>
        <a:ln>
          <a:noFill/>
        </a:ln>
        <a:effectLst>
          <a:outerShdw blurRad="50800" dist="25400" algn="bl" rotWithShape="0">
            <a:srgbClr val="000000">
              <a:alpha val="60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rtl="0">
            <a:lnSpc>
              <a:spcPct val="90000"/>
            </a:lnSpc>
            <a:spcBef>
              <a:spcPct val="0"/>
            </a:spcBef>
            <a:spcAft>
              <a:spcPct val="35000"/>
            </a:spcAft>
            <a:buNone/>
          </a:pPr>
          <a:r>
            <a:rPr lang="en-IN" sz="2400" kern="1200"/>
            <a:t>It means the manner in which the firm would commence its international operations.</a:t>
          </a:r>
        </a:p>
      </dsp:txBody>
      <dsp:txXfrm rot="-5400000">
        <a:off x="0" y="1528685"/>
        <a:ext cx="3048000" cy="1743228"/>
      </dsp:txXfrm>
    </dsp:sp>
    <dsp:sp modelId="{B3A1F78F-302C-45D1-B446-6AC6D99AD0B6}">
      <dsp:nvSpPr>
        <dsp:cNvPr id="0" name=""/>
        <dsp:cNvSpPr/>
      </dsp:nvSpPr>
      <dsp:spPr>
        <a:xfrm rot="5400000">
          <a:off x="3700385" y="-647700"/>
          <a:ext cx="3267228" cy="4571999"/>
        </a:xfrm>
        <a:prstGeom prst="round2Same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rtl="0">
            <a:lnSpc>
              <a:spcPct val="90000"/>
            </a:lnSpc>
            <a:spcBef>
              <a:spcPct val="0"/>
            </a:spcBef>
            <a:spcAft>
              <a:spcPct val="15000"/>
            </a:spcAft>
            <a:buChar char="•"/>
          </a:pPr>
          <a:r>
            <a:rPr lang="en-IN" sz="1800" b="1" i="1" kern="1200" dirty="0"/>
            <a:t>Export entry modes</a:t>
          </a:r>
          <a:r>
            <a:rPr lang="en-IN" sz="1600" b="1" i="1" kern="1200" dirty="0"/>
            <a:t> - </a:t>
          </a:r>
          <a:r>
            <a:rPr lang="en-IN" sz="1600" kern="1200" dirty="0"/>
            <a:t>firm produces in home country &amp; markets in the overseas. </a:t>
          </a:r>
        </a:p>
        <a:p>
          <a:pPr marL="171450" lvl="1" indent="-171450" algn="l" defTabSz="800100" rtl="0">
            <a:lnSpc>
              <a:spcPct val="90000"/>
            </a:lnSpc>
            <a:spcBef>
              <a:spcPct val="0"/>
            </a:spcBef>
            <a:spcAft>
              <a:spcPct val="15000"/>
            </a:spcAft>
            <a:buChar char="•"/>
          </a:pPr>
          <a:r>
            <a:rPr lang="en-IN" sz="1800" b="1" i="1" kern="1200" dirty="0"/>
            <a:t>Contractual entry modes</a:t>
          </a:r>
          <a:r>
            <a:rPr lang="en-IN" sz="1600" b="1" i="1" kern="1200" dirty="0"/>
            <a:t> – </a:t>
          </a:r>
          <a:r>
            <a:rPr lang="en-IN" sz="1600" kern="1200" dirty="0"/>
            <a:t>Non-equity associations between international company &amp; legal entity in the overseas market. </a:t>
          </a:r>
          <a:r>
            <a:rPr lang="en-IN" sz="1600" kern="1200" dirty="0" err="1"/>
            <a:t>Eg</a:t>
          </a:r>
          <a:r>
            <a:rPr lang="en-IN" sz="1600" kern="1200" dirty="0"/>
            <a:t>. Licencing, franchising, vice contracts , etc.</a:t>
          </a:r>
        </a:p>
        <a:p>
          <a:pPr marL="171450" lvl="1" indent="-171450" algn="l" defTabSz="800100" rtl="0">
            <a:lnSpc>
              <a:spcPct val="90000"/>
            </a:lnSpc>
            <a:spcBef>
              <a:spcPct val="0"/>
            </a:spcBef>
            <a:spcAft>
              <a:spcPct val="15000"/>
            </a:spcAft>
            <a:buChar char="•"/>
          </a:pPr>
          <a:r>
            <a:rPr lang="en-IN" sz="1800" b="1" i="1" kern="1200" dirty="0"/>
            <a:t>Investment entry modes</a:t>
          </a:r>
          <a:r>
            <a:rPr lang="en-IN" sz="1600" b="1" i="1" kern="1200" dirty="0"/>
            <a:t> – </a:t>
          </a:r>
          <a:r>
            <a:rPr lang="en-IN" sz="1600" kern="1200" dirty="0"/>
            <a:t>Involves ownership of production units in the overseas market based on some form of equity investment or direct foreign investment.  Joint ventures, strategic alliances, independent ventures, wholly owned subsidiaries are some of the investment modes of entry.</a:t>
          </a:r>
        </a:p>
      </dsp:txBody>
      <dsp:txXfrm rot="-5400000">
        <a:off x="3048000" y="164178"/>
        <a:ext cx="4412506" cy="2948242"/>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28B394D-09E5-4B1A-90ED-4BB1FED327F9}">
      <dsp:nvSpPr>
        <dsp:cNvPr id="0" name=""/>
        <dsp:cNvSpPr/>
      </dsp:nvSpPr>
      <dsp:spPr>
        <a:xfrm>
          <a:off x="0" y="0"/>
          <a:ext cx="3180521" cy="4425355"/>
        </a:xfrm>
        <a:prstGeom prst="triangl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9B48B3D-0F5C-483D-9DC7-187831A3A77E}">
      <dsp:nvSpPr>
        <dsp:cNvPr id="0" name=""/>
        <dsp:cNvSpPr/>
      </dsp:nvSpPr>
      <dsp:spPr>
        <a:xfrm>
          <a:off x="1590260" y="442967"/>
          <a:ext cx="2067339" cy="629230"/>
        </a:xfrm>
        <a:prstGeom prst="roundRect">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rtl="0">
            <a:lnSpc>
              <a:spcPct val="90000"/>
            </a:lnSpc>
            <a:spcBef>
              <a:spcPct val="0"/>
            </a:spcBef>
            <a:spcAft>
              <a:spcPct val="35000"/>
            </a:spcAft>
            <a:buNone/>
          </a:pPr>
          <a:r>
            <a:rPr lang="en-IN" sz="2000" kern="1200" dirty="0"/>
            <a:t>Economies of scale</a:t>
          </a:r>
        </a:p>
      </dsp:txBody>
      <dsp:txXfrm>
        <a:off x="1620976" y="473683"/>
        <a:ext cx="2005907" cy="567798"/>
      </dsp:txXfrm>
    </dsp:sp>
    <dsp:sp modelId="{704F8875-0394-4B7F-AFB5-A5454D196043}">
      <dsp:nvSpPr>
        <dsp:cNvPr id="0" name=""/>
        <dsp:cNvSpPr/>
      </dsp:nvSpPr>
      <dsp:spPr>
        <a:xfrm>
          <a:off x="1590260" y="1150851"/>
          <a:ext cx="2067339" cy="629230"/>
        </a:xfrm>
        <a:prstGeom prst="roundRect">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rtl="0">
            <a:lnSpc>
              <a:spcPct val="90000"/>
            </a:lnSpc>
            <a:spcBef>
              <a:spcPct val="0"/>
            </a:spcBef>
            <a:spcAft>
              <a:spcPct val="35000"/>
            </a:spcAft>
            <a:buNone/>
          </a:pPr>
          <a:r>
            <a:rPr lang="en-IN" sz="2000" kern="1200" dirty="0"/>
            <a:t>Economies of scope</a:t>
          </a:r>
        </a:p>
      </dsp:txBody>
      <dsp:txXfrm>
        <a:off x="1620976" y="1181567"/>
        <a:ext cx="2005907" cy="567798"/>
      </dsp:txXfrm>
    </dsp:sp>
    <dsp:sp modelId="{7ED0ADC2-608F-4465-8DB5-3DFB6E4F5C06}">
      <dsp:nvSpPr>
        <dsp:cNvPr id="0" name=""/>
        <dsp:cNvSpPr/>
      </dsp:nvSpPr>
      <dsp:spPr>
        <a:xfrm>
          <a:off x="1590260" y="1858735"/>
          <a:ext cx="2067339" cy="629230"/>
        </a:xfrm>
        <a:prstGeom prst="roundRect">
          <a:avLst/>
        </a:prstGeom>
        <a:solidFill>
          <a:schemeClr val="lt1">
            <a:alpha val="90000"/>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0">
            <a:lnSpc>
              <a:spcPct val="90000"/>
            </a:lnSpc>
            <a:spcBef>
              <a:spcPct val="0"/>
            </a:spcBef>
            <a:spcAft>
              <a:spcPct val="35000"/>
            </a:spcAft>
            <a:buNone/>
          </a:pPr>
          <a:r>
            <a:rPr lang="en-IN" sz="1600" kern="1200" dirty="0"/>
            <a:t>Expansion &amp; extension of markets</a:t>
          </a:r>
        </a:p>
      </dsp:txBody>
      <dsp:txXfrm>
        <a:off x="1620976" y="1889451"/>
        <a:ext cx="2005907" cy="567798"/>
      </dsp:txXfrm>
    </dsp:sp>
    <dsp:sp modelId="{6374DA1F-32A3-4C5D-A4D0-0F4C698E7FAB}">
      <dsp:nvSpPr>
        <dsp:cNvPr id="0" name=""/>
        <dsp:cNvSpPr/>
      </dsp:nvSpPr>
      <dsp:spPr>
        <a:xfrm>
          <a:off x="1590260" y="2566619"/>
          <a:ext cx="2067339" cy="629230"/>
        </a:xfrm>
        <a:prstGeom prst="roundRect">
          <a:avLst/>
        </a:prstGeom>
        <a:solidFill>
          <a:schemeClr val="lt1">
            <a:alpha val="90000"/>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rtl="0">
            <a:lnSpc>
              <a:spcPct val="90000"/>
            </a:lnSpc>
            <a:spcBef>
              <a:spcPct val="0"/>
            </a:spcBef>
            <a:spcAft>
              <a:spcPct val="35000"/>
            </a:spcAft>
            <a:buNone/>
          </a:pPr>
          <a:r>
            <a:rPr lang="en-IN" sz="2000" kern="1200" dirty="0"/>
            <a:t>Enjoy location economies</a:t>
          </a:r>
        </a:p>
      </dsp:txBody>
      <dsp:txXfrm>
        <a:off x="1620976" y="2597335"/>
        <a:ext cx="2005907" cy="567798"/>
      </dsp:txXfrm>
    </dsp:sp>
    <dsp:sp modelId="{84BBF788-2911-4964-A5B7-84BA5EED767C}">
      <dsp:nvSpPr>
        <dsp:cNvPr id="0" name=""/>
        <dsp:cNvSpPr/>
      </dsp:nvSpPr>
      <dsp:spPr>
        <a:xfrm>
          <a:off x="1590260" y="3274503"/>
          <a:ext cx="2067339" cy="629230"/>
        </a:xfrm>
        <a:prstGeom prst="roundRect">
          <a:avLst/>
        </a:prstGeom>
        <a:solidFill>
          <a:schemeClr val="lt1">
            <a:alpha val="90000"/>
            <a:hueOff val="0"/>
            <a:satOff val="0"/>
            <a:lumOff val="0"/>
            <a:alphaOff val="0"/>
          </a:schemeClr>
        </a:solidFill>
        <a:ln w="254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rtl="0">
            <a:lnSpc>
              <a:spcPct val="90000"/>
            </a:lnSpc>
            <a:spcBef>
              <a:spcPct val="0"/>
            </a:spcBef>
            <a:spcAft>
              <a:spcPct val="35000"/>
            </a:spcAft>
            <a:buNone/>
          </a:pPr>
          <a:r>
            <a:rPr lang="en-IN" sz="1800" kern="1200" dirty="0"/>
            <a:t>Access to overseas resources</a:t>
          </a:r>
        </a:p>
      </dsp:txBody>
      <dsp:txXfrm>
        <a:off x="1620976" y="3305219"/>
        <a:ext cx="2005907" cy="567798"/>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5FDA8E1-F329-4BCC-9B18-2BA25C388FA4}">
      <dsp:nvSpPr>
        <dsp:cNvPr id="0" name=""/>
        <dsp:cNvSpPr/>
      </dsp:nvSpPr>
      <dsp:spPr>
        <a:xfrm>
          <a:off x="0" y="0"/>
          <a:ext cx="3180521" cy="4497363"/>
        </a:xfrm>
        <a:prstGeom prst="triangle">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1DDEC85-B728-4273-8637-76B6DB5EC31C}">
      <dsp:nvSpPr>
        <dsp:cNvPr id="0" name=""/>
        <dsp:cNvSpPr/>
      </dsp:nvSpPr>
      <dsp:spPr>
        <a:xfrm>
          <a:off x="1590260" y="450175"/>
          <a:ext cx="2067339" cy="639468"/>
        </a:xfrm>
        <a:prstGeom prst="roundRect">
          <a:avLst/>
        </a:prstGeom>
        <a:solidFill>
          <a:schemeClr val="lt2">
            <a:alpha val="90000"/>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rtl="0">
            <a:lnSpc>
              <a:spcPct val="90000"/>
            </a:lnSpc>
            <a:spcBef>
              <a:spcPct val="0"/>
            </a:spcBef>
            <a:spcAft>
              <a:spcPct val="35000"/>
            </a:spcAft>
            <a:buNone/>
          </a:pPr>
          <a:r>
            <a:rPr lang="en-IN" sz="2000" kern="1200" dirty="0"/>
            <a:t>Higher risks</a:t>
          </a:r>
        </a:p>
      </dsp:txBody>
      <dsp:txXfrm>
        <a:off x="1621476" y="481391"/>
        <a:ext cx="2004907" cy="577036"/>
      </dsp:txXfrm>
    </dsp:sp>
    <dsp:sp modelId="{F037804C-77EB-4ACC-B9BB-252D8A92BA8A}">
      <dsp:nvSpPr>
        <dsp:cNvPr id="0" name=""/>
        <dsp:cNvSpPr/>
      </dsp:nvSpPr>
      <dsp:spPr>
        <a:xfrm>
          <a:off x="1590260" y="1169577"/>
          <a:ext cx="2067339" cy="639468"/>
        </a:xfrm>
        <a:prstGeom prst="roundRect">
          <a:avLst/>
        </a:prstGeom>
        <a:solidFill>
          <a:schemeClr val="lt2">
            <a:alpha val="90000"/>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0">
            <a:lnSpc>
              <a:spcPct val="90000"/>
            </a:lnSpc>
            <a:spcBef>
              <a:spcPct val="0"/>
            </a:spcBef>
            <a:spcAft>
              <a:spcPct val="35000"/>
            </a:spcAft>
            <a:buNone/>
          </a:pPr>
          <a:r>
            <a:rPr lang="en-IN" sz="1600" kern="1200" dirty="0"/>
            <a:t>Difficulty in managing cultural diversity</a:t>
          </a:r>
        </a:p>
      </dsp:txBody>
      <dsp:txXfrm>
        <a:off x="1621476" y="1200793"/>
        <a:ext cx="2004907" cy="577036"/>
      </dsp:txXfrm>
    </dsp:sp>
    <dsp:sp modelId="{A491EB33-51A0-422B-8FDE-3653F6863DDF}">
      <dsp:nvSpPr>
        <dsp:cNvPr id="0" name=""/>
        <dsp:cNvSpPr/>
      </dsp:nvSpPr>
      <dsp:spPr>
        <a:xfrm>
          <a:off x="1590260" y="1888980"/>
          <a:ext cx="2067339" cy="639468"/>
        </a:xfrm>
        <a:prstGeom prst="roundRect">
          <a:avLst/>
        </a:prstGeom>
        <a:solidFill>
          <a:schemeClr val="lt2">
            <a:alpha val="90000"/>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rtl="0">
            <a:lnSpc>
              <a:spcPct val="90000"/>
            </a:lnSpc>
            <a:spcBef>
              <a:spcPct val="0"/>
            </a:spcBef>
            <a:spcAft>
              <a:spcPct val="35000"/>
            </a:spcAft>
            <a:buNone/>
          </a:pPr>
          <a:r>
            <a:rPr lang="en-IN" sz="2000" kern="1200" dirty="0"/>
            <a:t>High bureaucratic costs</a:t>
          </a:r>
        </a:p>
      </dsp:txBody>
      <dsp:txXfrm>
        <a:off x="1621476" y="1920196"/>
        <a:ext cx="2004907" cy="577036"/>
      </dsp:txXfrm>
    </dsp:sp>
    <dsp:sp modelId="{8D88774F-37F0-4411-B52C-E4166966BCE5}">
      <dsp:nvSpPr>
        <dsp:cNvPr id="0" name=""/>
        <dsp:cNvSpPr/>
      </dsp:nvSpPr>
      <dsp:spPr>
        <a:xfrm>
          <a:off x="1590260" y="2608382"/>
          <a:ext cx="2067339" cy="639468"/>
        </a:xfrm>
        <a:prstGeom prst="roundRect">
          <a:avLst/>
        </a:prstGeom>
        <a:solidFill>
          <a:schemeClr val="lt2">
            <a:alpha val="90000"/>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rtl="0">
            <a:lnSpc>
              <a:spcPct val="90000"/>
            </a:lnSpc>
            <a:spcBef>
              <a:spcPct val="0"/>
            </a:spcBef>
            <a:spcAft>
              <a:spcPct val="35000"/>
            </a:spcAft>
            <a:buNone/>
          </a:pPr>
          <a:r>
            <a:rPr lang="en-IN" sz="2000" kern="1200" dirty="0"/>
            <a:t>Higher distribution cost</a:t>
          </a:r>
        </a:p>
      </dsp:txBody>
      <dsp:txXfrm>
        <a:off x="1621476" y="2639598"/>
        <a:ext cx="2004907" cy="577036"/>
      </dsp:txXfrm>
    </dsp:sp>
    <dsp:sp modelId="{153E250A-7429-4CB4-9F62-6139270F3554}">
      <dsp:nvSpPr>
        <dsp:cNvPr id="0" name=""/>
        <dsp:cNvSpPr/>
      </dsp:nvSpPr>
      <dsp:spPr>
        <a:xfrm>
          <a:off x="1590260" y="3327785"/>
          <a:ext cx="2067339" cy="639468"/>
        </a:xfrm>
        <a:prstGeom prst="roundRect">
          <a:avLst/>
        </a:prstGeom>
        <a:solidFill>
          <a:schemeClr val="lt2">
            <a:alpha val="90000"/>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rtl="0">
            <a:lnSpc>
              <a:spcPct val="90000"/>
            </a:lnSpc>
            <a:spcBef>
              <a:spcPct val="0"/>
            </a:spcBef>
            <a:spcAft>
              <a:spcPct val="35000"/>
            </a:spcAft>
            <a:buNone/>
          </a:pPr>
          <a:r>
            <a:rPr lang="en-IN" sz="2400" kern="1200" dirty="0"/>
            <a:t>Trade barriers</a:t>
          </a:r>
        </a:p>
      </dsp:txBody>
      <dsp:txXfrm>
        <a:off x="1621476" y="3359001"/>
        <a:ext cx="2004907" cy="577036"/>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10.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4.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15.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16.xml><?xml version="1.0" encoding="utf-8"?>
<dgm:layoutDef xmlns:dgm="http://schemas.openxmlformats.org/drawingml/2006/diagram" xmlns:a="http://schemas.openxmlformats.org/drawingml/2006/main" uniqueId="urn:microsoft.com/office/officeart/2009/3/layout/SubStepProcess">
  <dgm:title val=""/>
  <dgm:desc val=""/>
  <dgm:catLst>
    <dgm:cat type="process" pri="12250"/>
  </dgm:catLst>
  <dgm:sampData>
    <dgm:dataModel>
      <dgm:ptLst>
        <dgm:pt modelId="0" type="doc"/>
        <dgm:pt modelId="1">
          <dgm:prSet phldr="1"/>
        </dgm:pt>
        <dgm:pt modelId="11">
          <dgm:prSet phldr="1"/>
        </dgm:pt>
        <dgm:pt modelId="12">
          <dgm:prSet phldr="1"/>
        </dgm:pt>
        <dgm:pt modelId="2">
          <dgm:prSet phldr="1"/>
        </dgm:pt>
        <dgm:pt modelId="3">
          <dgm:prSet phldr="1"/>
        </dgm:pt>
      </dgm:ptLst>
      <dgm:cxnLst>
        <dgm:cxn modelId="6" srcId="0" destId="1" srcOrd="0" destOrd="0"/>
        <dgm:cxn modelId="61" srcId="1" destId="11" srcOrd="0" destOrd="0"/>
        <dgm:cxn modelId="62" srcId="1" destId="12" srcOrd="1" destOrd="0"/>
        <dgm:cxn modelId="7" srcId="0" destId="2" srcOrd="0" destOrd="0"/>
        <dgm:cxn modelId="8" srcId="0" destId="3" srcOrd="0" destOrd="0"/>
      </dgm:cxnLst>
      <dgm:bg/>
      <dgm:whole/>
    </dgm:dataModel>
  </dgm:sampData>
  <dgm:styleData>
    <dgm:dataModel>
      <dgm:ptLst>
        <dgm:pt modelId="0" type="doc"/>
        <dgm:pt modelId="1">
          <dgm:prSet phldr="1"/>
        </dgm:pt>
        <dgm:pt modelId="11">
          <dgm:prSet phldr="1"/>
        </dgm:pt>
        <dgm:pt modelId="12">
          <dgm:prSet phldr="1"/>
        </dgm:pt>
        <dgm:pt modelId="2">
          <dgm:prSet phldr="1"/>
        </dgm:pt>
      </dgm:ptLst>
      <dgm:cxnLst>
        <dgm:cxn modelId="4" srcId="0" destId="1" srcOrd="0" destOrd="0"/>
        <dgm:cxn modelId="41" srcId="1" destId="11" srcOrd="0" destOrd="0"/>
        <dgm:cxn modelId="42" srcId="1" destId="12" srcOrd="1" destOrd="0"/>
        <dgm:cxn modelId="5" srcId="0" destId="2" srcOrd="0" destOrd="0"/>
      </dgm:cxnLst>
      <dgm:bg/>
      <dgm:whole/>
    </dgm:dataModel>
  </dgm:styleData>
  <dgm:clrData>
    <dgm:dataModel>
      <dgm:ptLst>
        <dgm:pt modelId="0" type="doc"/>
        <dgm:pt modelId="1">
          <dgm:prSet phldr="1"/>
        </dgm:pt>
        <dgm:pt modelId="11">
          <dgm:prSet phldr="1"/>
        </dgm:pt>
        <dgm:pt modelId="12">
          <dgm:prSet phldr="1"/>
        </dgm:pt>
        <dgm:pt modelId="2">
          <dgm:prSet phldr="1"/>
        </dgm:pt>
        <dgm:pt modelId="3">
          <dgm:prSet phldr="1"/>
        </dgm:pt>
        <dgm:pt modelId="4">
          <dgm:prSet phldr="1"/>
        </dgm:pt>
      </dgm:ptLst>
      <dgm:cxnLst>
        <dgm:cxn modelId="8" srcId="0" destId="1" srcOrd="0" destOrd="0"/>
        <dgm:cxn modelId="81" srcId="1" destId="11" srcOrd="0" destOrd="0"/>
        <dgm:cxn modelId="82" srcId="1" destId="12" srcOrd="1" destOrd="0"/>
        <dgm:cxn modelId="9" srcId="0" destId="2" srcOrd="0" destOrd="0"/>
        <dgm:cxn modelId="10" srcId="0" destId="3" srcOrd="0" destOrd="0"/>
        <dgm:cxn modelId="11" srcId="0" destId="4" srcOrd="0" destOrd="0"/>
      </dgm:cxnLst>
      <dgm:bg/>
      <dgm:whole/>
    </dgm:dataModel>
  </dgm:clrData>
  <dgm:layoutNode name="Name0">
    <dgm:varLst>
      <dgm:chMax val="7"/>
      <dgm:dir/>
      <dgm:animOne val="branch"/>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parTx1" refType="w"/>
      <dgm:constr type="w" for="ch" forName="chLin1" refType="w" refFor="ch" refForName="parTx1" fact="1.38"/>
      <dgm:constr type="h" for="ch" forName="chLin1" refType="h"/>
      <dgm:constr type="w" for="ch" forName="spPre1" refType="w" fact="0.27"/>
      <dgm:constr type="w" for="ch" forName="spPost1" refType="w" fact="0.27"/>
      <dgm:constr type="h" for="ch" forName="spPre1" refType="h"/>
      <dgm:constr type="h" for="ch" forName="spPost1" refType="h"/>
      <dgm:constr type="primFontSz" for="ch" forName="parTx1" val="65"/>
      <dgm:constr type="primFontSz" for="des" forName="desTx1" refType="primFontSz" refFor="ch" refForName="parTx1" fact="0.78"/>
      <dgm:constr type="primFontSz" for="des" forName="desTx1" op="equ"/>
      <dgm:constr type="w" for="ch" forName="parTx2" refType="w"/>
      <dgm:constr type="w" for="ch" forName="chLin2" refType="w" refFor="ch" refForName="parTx2" fact="1.38"/>
      <dgm:constr type="h" for="ch" forName="chLin2" refType="h"/>
      <dgm:constr type="w" for="ch" forName="spPre2" refType="w" fact="0.54"/>
      <dgm:constr type="w" for="ch" forName="spPost2" refType="w" fact="0.54"/>
      <dgm:constr type="h" for="ch" forName="spPre2" refType="h"/>
      <dgm:constr type="h" for="ch" forName="spPost2" refType="h"/>
      <dgm:constr type="primFontSz" for="ch" forName="parTx2" refType="primFontSz" refFor="ch" refForName="parTx1" op="equ"/>
      <dgm:constr type="primFontSz" for="des" forName="desTx2" refType="primFontSz" refFor="des" refForName="desTx1" op="equ"/>
      <dgm:constr type="w" for="ch" forName="parTx3" refType="w"/>
      <dgm:constr type="w" for="ch" forName="chLin3" refType="w" refFor="ch" refForName="parTx3" fact="1.38"/>
      <dgm:constr type="h" for="ch" forName="chLin3" refType="h"/>
      <dgm:constr type="w" for="ch" forName="spPre3" refType="w" fact="0.54"/>
      <dgm:constr type="w" for="ch" forName="spPost3" refType="w" fact="0.54"/>
      <dgm:constr type="h" for="ch" forName="spPre3" refType="h"/>
      <dgm:constr type="h" for="ch" forName="spPost3" refType="h"/>
      <dgm:constr type="primFontSz" for="ch" forName="parTx3" refType="primFontSz" refFor="ch" refForName="parTx1" op="equ"/>
      <dgm:constr type="primFontSz" for="des" forName="desTx3" refType="primFontSz" refFor="des" refForName="desTx1" op="equ"/>
      <dgm:constr type="w" for="ch" forName="parTx4" refType="w"/>
      <dgm:constr type="w" for="ch" forName="chLin4" refType="w" refFor="ch" refForName="parTx4" fact="1.38"/>
      <dgm:constr type="h" for="ch" forName="chLin4" refType="h"/>
      <dgm:constr type="w" for="ch" forName="spPre4" refType="w" fact="0.54"/>
      <dgm:constr type="w" for="ch" forName="spPost4" refType="w" fact="0.54"/>
      <dgm:constr type="h" for="ch" forName="spPre4" refType="h"/>
      <dgm:constr type="h" for="ch" forName="spPost4" refType="h"/>
      <dgm:constr type="primFontSz" for="ch" forName="parTx4" refType="primFontSz" refFor="ch" refForName="parTx1" op="equ"/>
      <dgm:constr type="primFontSz" for="des" forName="desTx4" refType="primFontSz" refFor="des" refForName="desTx1" op="equ"/>
      <dgm:constr type="w" for="ch" forName="parTx5" refType="w"/>
      <dgm:constr type="w" for="ch" forName="chLin5" refType="w" refFor="ch" refForName="parTx5" fact="1.38"/>
      <dgm:constr type="h" for="ch" forName="chLin5" refType="h"/>
      <dgm:constr type="w" for="ch" forName="spPre5" refType="w" fact="0.54"/>
      <dgm:constr type="w" for="ch" forName="spPost5" refType="w" fact="0.54"/>
      <dgm:constr type="h" for="ch" forName="spPre5" refType="h"/>
      <dgm:constr type="h" for="ch" forName="spPost5" refType="h"/>
      <dgm:constr type="primFontSz" for="ch" forName="parTx5" refType="primFontSz" refFor="ch" refForName="parTx1" op="equ"/>
      <dgm:constr type="primFontSz" for="des" forName="desTx5" refType="primFontSz" refFor="des" refForName="desTx1" op="equ"/>
      <dgm:constr type="w" for="ch" forName="parTx6" refType="w"/>
      <dgm:constr type="w" for="ch" forName="chLin6" refType="w" refFor="ch" refForName="parTx6" fact="1.38"/>
      <dgm:constr type="h" for="ch" forName="chLin6" refType="h"/>
      <dgm:constr type="w" for="ch" forName="spPre6" refType="w" fact="0.54"/>
      <dgm:constr type="w" for="ch" forName="spPost6" refType="w" fact="0.54"/>
      <dgm:constr type="h" for="ch" forName="spPre6" refType="h"/>
      <dgm:constr type="h" for="ch" forName="spPost6" refType="h"/>
      <dgm:constr type="primFontSz" for="ch" forName="parTx6" refType="primFontSz" refFor="ch" refForName="parTx1" op="equ"/>
      <dgm:constr type="primFontSz" for="des" forName="desTx6" refType="primFontSz" refFor="des" refForName="desTx1" op="equ"/>
      <dgm:constr type="w" for="ch" forName="parTx7" refType="w"/>
      <dgm:constr type="w" for="ch" forName="chLin7" refType="w" refFor="ch" refForName="parTx7" fact="1.38"/>
      <dgm:constr type="h" for="ch" forName="chLin7" refType="h"/>
      <dgm:constr type="w" for="ch" forName="spPre7" refType="w" fact="0.54"/>
      <dgm:constr type="w" for="ch" forName="spPost7" refType="w" fact="0.54"/>
      <dgm:constr type="h" for="ch" forName="spPre7" refType="h"/>
      <dgm:constr type="h" for="ch" forName="spPost7" refType="h"/>
      <dgm:constr type="primFontSz" for="ch" forName="parTx7" refType="primFontSz" refFor="ch" refForName="parTx1" op="equ"/>
      <dgm:constr type="primFontSz" for="des" forName="desTx7" refType="primFontSz" refFor="des" refForName="desTx1" op="equ"/>
    </dgm:constrLst>
    <dgm:forEach name="Name4" axis="ch" ptType="node">
      <dgm:choose name="Name5">
        <dgm:if name="Name6" axis="self" ptType="node" func="pos" op="equ" val="1">
          <dgm:layoutNode name="parTx1"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7">
            <dgm:if name="Name8" axis="ch" ptType="node" func="cnt" op="gte" val="1">
              <dgm:layoutNode name="spPre1">
                <dgm:alg type="sp"/>
                <dgm:shape xmlns:r="http://schemas.openxmlformats.org/officeDocument/2006/relationships" r:blip="">
                  <dgm:adjLst/>
                </dgm:shape>
              </dgm:layoutNode>
              <dgm:layoutNode name="chLin1">
                <dgm:alg type="lin">
                  <dgm:param type="linDir" val="fromT"/>
                </dgm:alg>
                <dgm:shape xmlns:r="http://schemas.openxmlformats.org/officeDocument/2006/relationships" r:blip="">
                  <dgm:adjLst/>
                </dgm:shape>
                <dgm:presOf/>
                <dgm:constrLst>
                  <dgm:constr type="w" for="ch" forName="txAndLines1" refType="w" fact="0.77"/>
                  <dgm:constr type="w" for="ch" forName="top1" refType="w" refFor="ch" refForName="txAndLines1" fact="0.78"/>
                </dgm:constrLst>
                <dgm:forEach name="Name9" axis="ch">
                  <dgm:forEach name="Name10" axis="self" ptType="parTrans">
                    <dgm:layoutNode name="Name11" styleLbl="parChTrans1D1">
                      <dgm:choose name="Name12">
                        <dgm:if name="Name13" func="var" arg="dir" op="equ" val="norm">
                          <dgm:alg type="conn">
                            <dgm:param type="dim" val="1D"/>
                            <dgm:param type="begPts" val="midR"/>
                            <dgm:param type="endSty" val="noArr"/>
                            <dgm:param type="dstNode" val="anchor1"/>
                          </dgm:alg>
                        </dgm:if>
                        <dgm:else name="Name14">
                          <dgm:alg type="conn">
                            <dgm:param type="dim" val="1D"/>
                            <dgm:param type="begPts" val="midL"/>
                            <dgm:param type="endSty" val="noArr"/>
                            <dgm:param type="srcNode" val="parTx1"/>
                            <dgm:param type="dstNode" val="anchor1"/>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15" axis="self" ptType="node">
                    <dgm:choose name="Name16">
                      <dgm:if name="Name17" axis="par ch" ptType="node node" func="cnt" op="equ" val="1">
                        <dgm:layoutNode name="top1">
                          <dgm:alg type="sp"/>
                          <dgm:shape xmlns:r="http://schemas.openxmlformats.org/officeDocument/2006/relationships" r:blip="">
                            <dgm:adjLst/>
                          </dgm:shape>
                          <dgm:constrLst>
                            <dgm:constr type="h" refType="w" fact="0.6"/>
                          </dgm:constrLst>
                        </dgm:layoutNode>
                      </dgm:if>
                      <dgm:else name="Name18"/>
                    </dgm:choose>
                    <dgm:layoutNode name="txAndLines1">
                      <dgm:choose name="Name19">
                        <dgm:if name="Name20" func="var" arg="dir" op="equ" val="norm">
                          <dgm:alg type="lin"/>
                        </dgm:if>
                        <dgm:else name="Name21">
                          <dgm:alg type="lin">
                            <dgm:param type="linDir" val="fromR"/>
                          </dgm:alg>
                        </dgm:else>
                      </dgm:choose>
                      <dgm:shape xmlns:r="http://schemas.openxmlformats.org/officeDocument/2006/relationships" r:blip="">
                        <dgm:adjLst/>
                      </dgm:shape>
                      <dgm:presOf/>
                      <dgm:choose name="Name22">
                        <dgm:if name="Name23" axis="root ch" ptType="all node" func="cnt" op="gte" val="2">
                          <dgm:constrLst>
                            <dgm:constr type="w" for="ch" forName="anchor1" refType="w"/>
                            <dgm:constr type="w" for="ch" forName="backup1" refType="w" fact="-1"/>
                            <dgm:constr type="w" for="ch" forName="preLine1" refType="w" fact="0.11"/>
                            <dgm:constr type="w" for="ch" forName="desTx1" refType="w" fact="0.78"/>
                            <dgm:constr type="w" for="ch" forName="postLine1" refType="w" fact="0.11"/>
                          </dgm:constrLst>
                        </dgm:if>
                        <dgm:else name="Name24">
                          <dgm:constrLst>
                            <dgm:constr type="w" for="ch" forName="anchor1" refType="w" fact="0.89"/>
                            <dgm:constr type="w" for="ch" forName="backup1" refType="w" fact="-0.89"/>
                            <dgm:constr type="w" for="ch" forName="preLine1" refType="w" fact="0.11"/>
                            <dgm:constr type="w" for="ch" forName="desTx1" refType="w" fact="0.78"/>
                          </dgm:constrLst>
                        </dgm:else>
                      </dgm:choose>
                      <dgm:layoutNode name="anchor1" moveWith="desTx1">
                        <dgm:alg type="sp"/>
                        <dgm:shape xmlns:r="http://schemas.openxmlformats.org/officeDocument/2006/relationships" r:blip="">
                          <dgm:adjLst/>
                        </dgm:shape>
                      </dgm:layoutNode>
                      <dgm:layoutNode name="backup1" moveWith="desTx1">
                        <dgm:alg type="sp"/>
                        <dgm:shape xmlns:r="http://schemas.openxmlformats.org/officeDocument/2006/relationships" r:blip="">
                          <dgm:adjLst/>
                        </dgm:shape>
                      </dgm:layoutNode>
                      <dgm:layoutNode name="preLine1" styleLbl="parChTrans1D1" moveWith="desTx1">
                        <dgm:alg type="sp"/>
                        <dgm:shape xmlns:r="http://schemas.openxmlformats.org/officeDocument/2006/relationships" type="line" r:blip="">
                          <dgm:adjLst/>
                        </dgm:shape>
                        <dgm:presOf/>
                      </dgm:layoutNode>
                      <dgm:layoutNode name="desTx1"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choose name="Name25">
                        <dgm:if name="Name26" axis="root ch" ptType="all node" func="cnt" op="gte" val="2">
                          <dgm:layoutNode name="postLine1" styleLbl="parChTrans1D1" moveWith="desTx1">
                            <dgm:alg type="sp"/>
                            <dgm:shape xmlns:r="http://schemas.openxmlformats.org/officeDocument/2006/relationships" type="line" r:blip="">
                              <dgm:adjLst/>
                            </dgm:shape>
                            <dgm:presOf/>
                          </dgm:layoutNode>
                        </dgm:if>
                        <dgm:else name="Name27"/>
                      </dgm:choose>
                    </dgm:layoutNode>
                  </dgm:forEach>
                  <dgm:choose name="Name28">
                    <dgm:if name="Name29" axis="root ch" ptType="all node" func="cnt" op="gte" val="2">
                      <dgm:forEach name="Name30" axis="self" ptType="parTrans">
                        <dgm:layoutNode name="Name31" styleLbl="parChTrans1D1">
                          <dgm:choose name="Name32">
                            <dgm:if name="Name33" func="var" arg="dir" op="equ" val="norm">
                              <dgm:alg type="conn">
                                <dgm:param type="dim" val="1D"/>
                                <dgm:param type="begPts" val="midL"/>
                                <dgm:param type="srcNode" val="parTx2"/>
                                <dgm:param type="endSty" val="noArr"/>
                                <dgm:param type="dstNode" val="anchor1"/>
                              </dgm:alg>
                            </dgm:if>
                            <dgm:else name="Name34">
                              <dgm:alg type="conn">
                                <dgm:param type="dim" val="1D"/>
                                <dgm:param type="begPts" val="midR"/>
                                <dgm:param type="endSty" val="noArr"/>
                                <dgm:param type="srcNode" val="parTx2"/>
                                <dgm:param type="dstNode" val="anchor1"/>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if>
                    <dgm:else name="Name35"/>
                  </dgm:choose>
                </dgm:forEach>
              </dgm:layoutNode>
              <dgm:choose name="Name36">
                <dgm:if name="Name37" axis="root ch" ptType="all node" func="cnt" op="gte" val="2">
                  <dgm:layoutNode name="spPost1">
                    <dgm:alg type="sp"/>
                    <dgm:shape xmlns:r="http://schemas.openxmlformats.org/officeDocument/2006/relationships" r:blip="">
                      <dgm:adjLst/>
                    </dgm:shape>
                  </dgm:layoutNode>
                </dgm:if>
                <dgm:else name="Name38"/>
              </dgm:choose>
            </dgm:if>
            <dgm:else name="Name39"/>
          </dgm:choose>
        </dgm:if>
        <dgm:if name="Name40" axis="self" ptType="node" func="pos" op="equ" val="2">
          <dgm:layoutNode name="parTx2"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41">
            <dgm:if name="Name42" axis="ch" ptType="node" func="cnt" op="gte" val="1">
              <dgm:layoutNode name="spPre2">
                <dgm:alg type="sp"/>
                <dgm:shape xmlns:r="http://schemas.openxmlformats.org/officeDocument/2006/relationships" r:blip="">
                  <dgm:adjLst/>
                </dgm:shape>
              </dgm:layoutNode>
              <dgm:layoutNode name="chLin2">
                <dgm:alg type="lin">
                  <dgm:param type="linDir" val="fromT"/>
                </dgm:alg>
                <dgm:shape xmlns:r="http://schemas.openxmlformats.org/officeDocument/2006/relationships" r:blip="">
                  <dgm:adjLst/>
                </dgm:shape>
                <dgm:presOf/>
                <dgm:constrLst>
                  <dgm:constr type="w" for="ch" forName="txAndLines2" refType="w" fact="0.77"/>
                  <dgm:constr type="w" for="ch" forName="top2" refType="w" refFor="ch" refForName="txAndLines2" fact="0.78"/>
                </dgm:constrLst>
                <dgm:forEach name="Name43" axis="ch">
                  <dgm:forEach name="Name44" axis="self" ptType="parTrans">
                    <dgm:layoutNode name="Name45" styleLbl="parChTrans1D1">
                      <dgm:choose name="Name46">
                        <dgm:if name="Name47" func="var" arg="dir" op="equ" val="norm">
                          <dgm:alg type="conn">
                            <dgm:param type="dim" val="1D"/>
                            <dgm:param type="begPts" val="midR"/>
                            <dgm:param type="endSty" val="noArr"/>
                            <dgm:param type="dstNode" val="anchor2"/>
                          </dgm:alg>
                        </dgm:if>
                        <dgm:else name="Name48">
                          <dgm:alg type="conn">
                            <dgm:param type="dim" val="1D"/>
                            <dgm:param type="begPts" val="midL"/>
                            <dgm:param type="endSty" val="noArr"/>
                            <dgm:param type="srcNode" val="parTx2"/>
                            <dgm:param type="dstNode" val="anchor2"/>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49" axis="self" ptType="node">
                    <dgm:choose name="Name50">
                      <dgm:if name="Name51" axis="par ch" ptType="node node" func="cnt" op="equ" val="1">
                        <dgm:layoutNode name="top2">
                          <dgm:alg type="sp"/>
                          <dgm:shape xmlns:r="http://schemas.openxmlformats.org/officeDocument/2006/relationships" r:blip="">
                            <dgm:adjLst/>
                          </dgm:shape>
                          <dgm:constrLst>
                            <dgm:constr type="h" refType="w" fact="0.6"/>
                          </dgm:constrLst>
                        </dgm:layoutNode>
                      </dgm:if>
                      <dgm:else name="Name52"/>
                    </dgm:choose>
                    <dgm:layoutNode name="txAndLines2">
                      <dgm:choose name="Name53">
                        <dgm:if name="Name54" func="var" arg="dir" op="equ" val="norm">
                          <dgm:alg type="lin"/>
                        </dgm:if>
                        <dgm:else name="Name55">
                          <dgm:alg type="lin">
                            <dgm:param type="linDir" val="fromR"/>
                          </dgm:alg>
                        </dgm:else>
                      </dgm:choose>
                      <dgm:shape xmlns:r="http://schemas.openxmlformats.org/officeDocument/2006/relationships" r:blip="">
                        <dgm:adjLst/>
                      </dgm:shape>
                      <dgm:presOf/>
                      <dgm:choose name="Name56">
                        <dgm:if name="Name57" axis="root ch" ptType="all node" func="cnt" op="gte" val="3">
                          <dgm:constrLst>
                            <dgm:constr type="w" for="ch" forName="anchor2" refType="w"/>
                            <dgm:constr type="w" for="ch" forName="backup2" refType="w" fact="-1"/>
                            <dgm:constr type="w" for="ch" forName="preLine2" refType="w" fact="0.11"/>
                            <dgm:constr type="w" for="ch" forName="desTx2" refType="w" fact="0.78"/>
                            <dgm:constr type="w" for="ch" forName="postLine2" refType="w" fact="0.11"/>
                          </dgm:constrLst>
                        </dgm:if>
                        <dgm:else name="Name58">
                          <dgm:constrLst>
                            <dgm:constr type="w" for="ch" forName="anchor2" refType="w" fact="0.89"/>
                            <dgm:constr type="w" for="ch" forName="backup2" refType="w" fact="-0.89"/>
                            <dgm:constr type="w" for="ch" forName="preLine2" refType="w" fact="0.11"/>
                            <dgm:constr type="w" for="ch" forName="desTx2" refType="w" fact="0.78"/>
                          </dgm:constrLst>
                        </dgm:else>
                      </dgm:choose>
                      <dgm:layoutNode name="anchor2" moveWith="desTx2">
                        <dgm:alg type="sp"/>
                        <dgm:shape xmlns:r="http://schemas.openxmlformats.org/officeDocument/2006/relationships" r:blip="">
                          <dgm:adjLst/>
                        </dgm:shape>
                      </dgm:layoutNode>
                      <dgm:layoutNode name="backup2" moveWith="desTx2">
                        <dgm:alg type="sp"/>
                        <dgm:shape xmlns:r="http://schemas.openxmlformats.org/officeDocument/2006/relationships" r:blip="">
                          <dgm:adjLst/>
                        </dgm:shape>
                      </dgm:layoutNode>
                      <dgm:layoutNode name="preLine2" styleLbl="parChTrans1D1" moveWith="desTx2">
                        <dgm:alg type="sp"/>
                        <dgm:shape xmlns:r="http://schemas.openxmlformats.org/officeDocument/2006/relationships" type="line" r:blip="">
                          <dgm:adjLst/>
                        </dgm:shape>
                        <dgm:presOf/>
                      </dgm:layoutNode>
                      <dgm:layoutNode name="desTx2"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choose name="Name59">
                        <dgm:if name="Name60" axis="root ch" ptType="all node" func="cnt" op="gte" val="3">
                          <dgm:layoutNode name="postLine2" styleLbl="parChTrans1D1" moveWith="desTx2">
                            <dgm:alg type="sp"/>
                            <dgm:shape xmlns:r="http://schemas.openxmlformats.org/officeDocument/2006/relationships" type="line" r:blip="">
                              <dgm:adjLst/>
                            </dgm:shape>
                            <dgm:presOf/>
                          </dgm:layoutNode>
                        </dgm:if>
                        <dgm:else name="Name61"/>
                      </dgm:choose>
                    </dgm:layoutNode>
                  </dgm:forEach>
                  <dgm:choose name="Name62">
                    <dgm:if name="Name63" axis="root ch" ptType="all node" func="cnt" op="gte" val="3">
                      <dgm:forEach name="Name64" axis="self" ptType="parTrans">
                        <dgm:layoutNode name="Name65" styleLbl="parChTrans1D1">
                          <dgm:choose name="Name66">
                            <dgm:if name="Name67" func="var" arg="dir" op="equ" val="norm">
                              <dgm:alg type="conn">
                                <dgm:param type="dim" val="1D"/>
                                <dgm:param type="begPts" val="midL"/>
                                <dgm:param type="srcNode" val="parTx3"/>
                                <dgm:param type="endSty" val="noArr"/>
                                <dgm:param type="dstNode" val="anchor2"/>
                              </dgm:alg>
                            </dgm:if>
                            <dgm:else name="Name68">
                              <dgm:alg type="conn">
                                <dgm:param type="dim" val="1D"/>
                                <dgm:param type="begPts" val="midR"/>
                                <dgm:param type="endSty" val="noArr"/>
                                <dgm:param type="srcNode" val="parTx3"/>
                                <dgm:param type="dstNode" val="anchor2"/>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if>
                    <dgm:else name="Name69"/>
                  </dgm:choose>
                </dgm:forEach>
              </dgm:layoutNode>
              <dgm:choose name="Name70">
                <dgm:if name="Name71" axis="root ch" ptType="all node" func="cnt" op="gte" val="3">
                  <dgm:layoutNode name="spPost2">
                    <dgm:alg type="sp"/>
                    <dgm:shape xmlns:r="http://schemas.openxmlformats.org/officeDocument/2006/relationships" r:blip="">
                      <dgm:adjLst/>
                    </dgm:shape>
                  </dgm:layoutNode>
                </dgm:if>
                <dgm:else name="Name72"/>
              </dgm:choose>
            </dgm:if>
            <dgm:else name="Name73"/>
          </dgm:choose>
        </dgm:if>
        <dgm:if name="Name74" axis="self" ptType="node" func="pos" op="equ" val="3">
          <dgm:layoutNode name="parTx3"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75">
            <dgm:if name="Name76" axis="ch" ptType="node" func="cnt" op="gte" val="1">
              <dgm:layoutNode name="spPre3">
                <dgm:alg type="sp"/>
                <dgm:shape xmlns:r="http://schemas.openxmlformats.org/officeDocument/2006/relationships" r:blip="">
                  <dgm:adjLst/>
                </dgm:shape>
              </dgm:layoutNode>
              <dgm:layoutNode name="chLin3">
                <dgm:alg type="lin">
                  <dgm:param type="linDir" val="fromT"/>
                </dgm:alg>
                <dgm:shape xmlns:r="http://schemas.openxmlformats.org/officeDocument/2006/relationships" r:blip="">
                  <dgm:adjLst/>
                </dgm:shape>
                <dgm:presOf/>
                <dgm:constrLst>
                  <dgm:constr type="w" for="ch" forName="txAndLines3" refType="w" fact="0.77"/>
                  <dgm:constr type="w" for="ch" forName="top3" refType="w" refFor="ch" refForName="txAndLines3" fact="0.78"/>
                </dgm:constrLst>
                <dgm:forEach name="Name77" axis="ch">
                  <dgm:forEach name="Name78" axis="self" ptType="parTrans">
                    <dgm:layoutNode name="Name79" styleLbl="parChTrans1D1">
                      <dgm:choose name="Name80">
                        <dgm:if name="Name81" func="var" arg="dir" op="equ" val="norm">
                          <dgm:alg type="conn">
                            <dgm:param type="dim" val="1D"/>
                            <dgm:param type="begPts" val="midR"/>
                            <dgm:param type="endSty" val="noArr"/>
                            <dgm:param type="dstNode" val="anchor3"/>
                          </dgm:alg>
                        </dgm:if>
                        <dgm:else name="Name82">
                          <dgm:alg type="conn">
                            <dgm:param type="dim" val="1D"/>
                            <dgm:param type="begPts" val="midL"/>
                            <dgm:param type="endSty" val="noArr"/>
                            <dgm:param type="srcNode" val="parTx3"/>
                            <dgm:param type="dstNode" val="anchor3"/>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83" axis="self" ptType="node">
                    <dgm:choose name="Name84">
                      <dgm:if name="Name85" axis="par ch" ptType="node node" func="cnt" op="equ" val="1">
                        <dgm:layoutNode name="top3">
                          <dgm:alg type="sp"/>
                          <dgm:shape xmlns:r="http://schemas.openxmlformats.org/officeDocument/2006/relationships" r:blip="">
                            <dgm:adjLst/>
                          </dgm:shape>
                          <dgm:constrLst>
                            <dgm:constr type="h" refType="w" fact="0.6"/>
                          </dgm:constrLst>
                        </dgm:layoutNode>
                      </dgm:if>
                      <dgm:else name="Name86"/>
                    </dgm:choose>
                    <dgm:layoutNode name="txAndLines3">
                      <dgm:choose name="Name87">
                        <dgm:if name="Name88" func="var" arg="dir" op="equ" val="norm">
                          <dgm:alg type="lin"/>
                        </dgm:if>
                        <dgm:else name="Name89">
                          <dgm:alg type="lin">
                            <dgm:param type="linDir" val="fromR"/>
                          </dgm:alg>
                        </dgm:else>
                      </dgm:choose>
                      <dgm:shape xmlns:r="http://schemas.openxmlformats.org/officeDocument/2006/relationships" r:blip="">
                        <dgm:adjLst/>
                      </dgm:shape>
                      <dgm:presOf/>
                      <dgm:choose name="Name90">
                        <dgm:if name="Name91" axis="root ch" ptType="all node" func="cnt" op="gte" val="4">
                          <dgm:constrLst>
                            <dgm:constr type="w" for="ch" forName="anchor3" refType="w"/>
                            <dgm:constr type="w" for="ch" forName="backup3" refType="w" fact="-1"/>
                            <dgm:constr type="w" for="ch" forName="preLine3" refType="w" fact="0.11"/>
                            <dgm:constr type="w" for="ch" forName="desTx3" refType="w" fact="0.78"/>
                            <dgm:constr type="w" for="ch" forName="postLine3" refType="w" fact="0.11"/>
                          </dgm:constrLst>
                        </dgm:if>
                        <dgm:else name="Name92">
                          <dgm:constrLst>
                            <dgm:constr type="w" for="ch" forName="anchor3" refType="w" fact="0.89"/>
                            <dgm:constr type="w" for="ch" forName="backup3" refType="w" fact="-0.89"/>
                            <dgm:constr type="w" for="ch" forName="preLine3" refType="w" fact="0.11"/>
                            <dgm:constr type="w" for="ch" forName="desTx3" refType="w" fact="0.78"/>
                          </dgm:constrLst>
                        </dgm:else>
                      </dgm:choose>
                      <dgm:layoutNode name="anchor3" moveWith="desTx3">
                        <dgm:alg type="sp"/>
                        <dgm:shape xmlns:r="http://schemas.openxmlformats.org/officeDocument/2006/relationships" r:blip="">
                          <dgm:adjLst/>
                        </dgm:shape>
                      </dgm:layoutNode>
                      <dgm:layoutNode name="backup3" moveWith="desTx3">
                        <dgm:alg type="sp"/>
                        <dgm:shape xmlns:r="http://schemas.openxmlformats.org/officeDocument/2006/relationships" r:blip="">
                          <dgm:adjLst/>
                        </dgm:shape>
                      </dgm:layoutNode>
                      <dgm:layoutNode name="preLine3" styleLbl="parChTrans1D1" moveWith="desTx3">
                        <dgm:alg type="sp"/>
                        <dgm:shape xmlns:r="http://schemas.openxmlformats.org/officeDocument/2006/relationships" type="line" r:blip="">
                          <dgm:adjLst/>
                        </dgm:shape>
                        <dgm:presOf/>
                      </dgm:layoutNode>
                      <dgm:layoutNode name="desTx3"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choose name="Name93">
                        <dgm:if name="Name94" axis="root ch" ptType="all node" func="cnt" op="gte" val="4">
                          <dgm:layoutNode name="postLine3" styleLbl="parChTrans1D1" moveWith="desTx3">
                            <dgm:alg type="sp"/>
                            <dgm:shape xmlns:r="http://schemas.openxmlformats.org/officeDocument/2006/relationships" type="line" r:blip="">
                              <dgm:adjLst/>
                            </dgm:shape>
                            <dgm:presOf/>
                          </dgm:layoutNode>
                        </dgm:if>
                        <dgm:else name="Name95"/>
                      </dgm:choose>
                    </dgm:layoutNode>
                  </dgm:forEach>
                  <dgm:choose name="Name96">
                    <dgm:if name="Name97" axis="root ch" ptType="all node" func="cnt" op="gte" val="4">
                      <dgm:forEach name="Name98" axis="self" ptType="parTrans">
                        <dgm:layoutNode name="Name99" styleLbl="parChTrans1D1">
                          <dgm:choose name="Name100">
                            <dgm:if name="Name101" func="var" arg="dir" op="equ" val="norm">
                              <dgm:alg type="conn">
                                <dgm:param type="dim" val="1D"/>
                                <dgm:param type="begPts" val="midL"/>
                                <dgm:param type="srcNode" val="parTx4"/>
                                <dgm:param type="endSty" val="noArr"/>
                                <dgm:param type="dstNode" val="anchor3"/>
                              </dgm:alg>
                            </dgm:if>
                            <dgm:else name="Name102">
                              <dgm:alg type="conn">
                                <dgm:param type="dim" val="1D"/>
                                <dgm:param type="begPts" val="midR"/>
                                <dgm:param type="endSty" val="noArr"/>
                                <dgm:param type="srcNode" val="parTx4"/>
                                <dgm:param type="dstNode" val="anchor3"/>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if>
                    <dgm:else name="Name103"/>
                  </dgm:choose>
                </dgm:forEach>
              </dgm:layoutNode>
              <dgm:choose name="Name104">
                <dgm:if name="Name105" axis="root ch" ptType="all node" func="cnt" op="gte" val="4">
                  <dgm:layoutNode name="spPost3">
                    <dgm:alg type="sp"/>
                    <dgm:shape xmlns:r="http://schemas.openxmlformats.org/officeDocument/2006/relationships" r:blip="">
                      <dgm:adjLst/>
                    </dgm:shape>
                  </dgm:layoutNode>
                </dgm:if>
                <dgm:else name="Name106"/>
              </dgm:choose>
            </dgm:if>
            <dgm:else name="Name107"/>
          </dgm:choose>
        </dgm:if>
        <dgm:if name="Name108" axis="self" ptType="node" func="pos" op="equ" val="4">
          <dgm:layoutNode name="parTx4"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109">
            <dgm:if name="Name110" axis="ch" ptType="node" func="cnt" op="gte" val="1">
              <dgm:layoutNode name="spPre4">
                <dgm:alg type="sp"/>
                <dgm:shape xmlns:r="http://schemas.openxmlformats.org/officeDocument/2006/relationships" r:blip="">
                  <dgm:adjLst/>
                </dgm:shape>
              </dgm:layoutNode>
              <dgm:layoutNode name="chLin4">
                <dgm:alg type="lin">
                  <dgm:param type="linDir" val="fromT"/>
                </dgm:alg>
                <dgm:shape xmlns:r="http://schemas.openxmlformats.org/officeDocument/2006/relationships" r:blip="">
                  <dgm:adjLst/>
                </dgm:shape>
                <dgm:presOf/>
                <dgm:constrLst>
                  <dgm:constr type="w" for="ch" forName="txAndLines4" refType="w" fact="0.77"/>
                  <dgm:constr type="w" for="ch" forName="top4" refType="w" refFor="ch" refForName="txAndLines4" fact="0.78"/>
                </dgm:constrLst>
                <dgm:forEach name="Name111" axis="ch">
                  <dgm:forEach name="Name112" axis="self" ptType="parTrans">
                    <dgm:layoutNode name="Name113" styleLbl="parChTrans1D1">
                      <dgm:choose name="Name114">
                        <dgm:if name="Name115" func="var" arg="dir" op="equ" val="norm">
                          <dgm:alg type="conn">
                            <dgm:param type="dim" val="1D"/>
                            <dgm:param type="begPts" val="midR"/>
                            <dgm:param type="endSty" val="noArr"/>
                            <dgm:param type="dstNode" val="anchor4"/>
                          </dgm:alg>
                        </dgm:if>
                        <dgm:else name="Name116">
                          <dgm:alg type="conn">
                            <dgm:param type="dim" val="1D"/>
                            <dgm:param type="begPts" val="midL"/>
                            <dgm:param type="endSty" val="noArr"/>
                            <dgm:param type="srcNode" val="parTx4"/>
                            <dgm:param type="dstNode" val="anchor4"/>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117" axis="self" ptType="node">
                    <dgm:choose name="Name118">
                      <dgm:if name="Name119" axis="par ch" ptType="node node" func="cnt" op="equ" val="1">
                        <dgm:layoutNode name="top4">
                          <dgm:alg type="sp"/>
                          <dgm:shape xmlns:r="http://schemas.openxmlformats.org/officeDocument/2006/relationships" r:blip="">
                            <dgm:adjLst/>
                          </dgm:shape>
                          <dgm:constrLst>
                            <dgm:constr type="h" refType="w" fact="0.6"/>
                          </dgm:constrLst>
                        </dgm:layoutNode>
                      </dgm:if>
                      <dgm:else name="Name120"/>
                    </dgm:choose>
                    <dgm:layoutNode name="txAndLines4">
                      <dgm:choose name="Name121">
                        <dgm:if name="Name122" func="var" arg="dir" op="equ" val="norm">
                          <dgm:alg type="lin"/>
                        </dgm:if>
                        <dgm:else name="Name123">
                          <dgm:alg type="lin">
                            <dgm:param type="linDir" val="fromR"/>
                          </dgm:alg>
                        </dgm:else>
                      </dgm:choose>
                      <dgm:shape xmlns:r="http://schemas.openxmlformats.org/officeDocument/2006/relationships" r:blip="">
                        <dgm:adjLst/>
                      </dgm:shape>
                      <dgm:presOf/>
                      <dgm:choose name="Name124">
                        <dgm:if name="Name125" axis="root ch" ptType="all node" func="cnt" op="gte" val="5">
                          <dgm:constrLst>
                            <dgm:constr type="w" for="ch" forName="anchor4" refType="w"/>
                            <dgm:constr type="w" for="ch" forName="backup4" refType="w" fact="-1"/>
                            <dgm:constr type="w" for="ch" forName="preLine4" refType="w" fact="0.11"/>
                            <dgm:constr type="w" for="ch" forName="desTx4" refType="w" fact="0.78"/>
                            <dgm:constr type="w" for="ch" forName="postLine4" refType="w" fact="0.11"/>
                          </dgm:constrLst>
                        </dgm:if>
                        <dgm:else name="Name126">
                          <dgm:constrLst>
                            <dgm:constr type="w" for="ch" forName="anchor4" refType="w" fact="0.89"/>
                            <dgm:constr type="w" for="ch" forName="backup4" refType="w" fact="-0.89"/>
                            <dgm:constr type="w" for="ch" forName="preLine4" refType="w" fact="0.11"/>
                            <dgm:constr type="w" for="ch" forName="desTx4" refType="w" fact="0.78"/>
                          </dgm:constrLst>
                        </dgm:else>
                      </dgm:choose>
                      <dgm:layoutNode name="anchor4" moveWith="desTx4">
                        <dgm:alg type="sp"/>
                        <dgm:shape xmlns:r="http://schemas.openxmlformats.org/officeDocument/2006/relationships" r:blip="">
                          <dgm:adjLst/>
                        </dgm:shape>
                      </dgm:layoutNode>
                      <dgm:layoutNode name="backup4" moveWith="desTx4">
                        <dgm:alg type="sp"/>
                        <dgm:shape xmlns:r="http://schemas.openxmlformats.org/officeDocument/2006/relationships" r:blip="">
                          <dgm:adjLst/>
                        </dgm:shape>
                      </dgm:layoutNode>
                      <dgm:layoutNode name="preLine4" styleLbl="parChTrans1D1" moveWith="desTx4">
                        <dgm:alg type="sp"/>
                        <dgm:shape xmlns:r="http://schemas.openxmlformats.org/officeDocument/2006/relationships" type="line" r:blip="">
                          <dgm:adjLst/>
                        </dgm:shape>
                        <dgm:presOf/>
                      </dgm:layoutNode>
                      <dgm:layoutNode name="desTx4"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choose name="Name127">
                        <dgm:if name="Name128" axis="root ch" ptType="all node" func="cnt" op="gte" val="5">
                          <dgm:layoutNode name="postLine4" styleLbl="parChTrans1D1" moveWith="desTx4">
                            <dgm:alg type="sp"/>
                            <dgm:shape xmlns:r="http://schemas.openxmlformats.org/officeDocument/2006/relationships" type="line" r:blip="">
                              <dgm:adjLst/>
                            </dgm:shape>
                            <dgm:presOf/>
                          </dgm:layoutNode>
                        </dgm:if>
                        <dgm:else name="Name129"/>
                      </dgm:choose>
                    </dgm:layoutNode>
                  </dgm:forEach>
                  <dgm:choose name="Name130">
                    <dgm:if name="Name131" axis="root ch" ptType="all node" func="cnt" op="gte" val="5">
                      <dgm:forEach name="Name132" axis="self" ptType="parTrans">
                        <dgm:layoutNode name="Name133" styleLbl="parChTrans1D1">
                          <dgm:choose name="Name134">
                            <dgm:if name="Name135" func="var" arg="dir" op="equ" val="norm">
                              <dgm:alg type="conn">
                                <dgm:param type="dim" val="1D"/>
                                <dgm:param type="begPts" val="midL"/>
                                <dgm:param type="srcNode" val="parTx5"/>
                                <dgm:param type="endSty" val="noArr"/>
                                <dgm:param type="dstNode" val="anchor4"/>
                              </dgm:alg>
                            </dgm:if>
                            <dgm:else name="Name136">
                              <dgm:alg type="conn">
                                <dgm:param type="dim" val="1D"/>
                                <dgm:param type="begPts" val="midR"/>
                                <dgm:param type="endSty" val="noArr"/>
                                <dgm:param type="srcNode" val="parTx5"/>
                                <dgm:param type="dstNode" val="anchor4"/>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if>
                    <dgm:else name="Name137"/>
                  </dgm:choose>
                </dgm:forEach>
              </dgm:layoutNode>
              <dgm:choose name="Name138">
                <dgm:if name="Name139" axis="root ch" ptType="all node" func="cnt" op="gte" val="5">
                  <dgm:layoutNode name="spPost4">
                    <dgm:alg type="sp"/>
                    <dgm:shape xmlns:r="http://schemas.openxmlformats.org/officeDocument/2006/relationships" r:blip="">
                      <dgm:adjLst/>
                    </dgm:shape>
                  </dgm:layoutNode>
                </dgm:if>
                <dgm:else name="Name140"/>
              </dgm:choose>
            </dgm:if>
            <dgm:else name="Name141"/>
          </dgm:choose>
        </dgm:if>
        <dgm:if name="Name142" axis="self" ptType="node" func="pos" op="equ" val="5">
          <dgm:layoutNode name="parTx5"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143">
            <dgm:if name="Name144" axis="ch" ptType="node" func="cnt" op="gte" val="1">
              <dgm:layoutNode name="spPre5">
                <dgm:alg type="sp"/>
                <dgm:shape xmlns:r="http://schemas.openxmlformats.org/officeDocument/2006/relationships" r:blip="">
                  <dgm:adjLst/>
                </dgm:shape>
              </dgm:layoutNode>
              <dgm:layoutNode name="chLin5">
                <dgm:alg type="lin">
                  <dgm:param type="linDir" val="fromT"/>
                </dgm:alg>
                <dgm:shape xmlns:r="http://schemas.openxmlformats.org/officeDocument/2006/relationships" r:blip="">
                  <dgm:adjLst/>
                </dgm:shape>
                <dgm:presOf/>
                <dgm:constrLst>
                  <dgm:constr type="w" for="ch" forName="txAndLines5" refType="w" fact="0.77"/>
                  <dgm:constr type="w" for="ch" forName="top5" refType="w" refFor="ch" refForName="txAndLines5" fact="0.78"/>
                </dgm:constrLst>
                <dgm:forEach name="Name145" axis="ch">
                  <dgm:forEach name="Name146" axis="self" ptType="parTrans">
                    <dgm:layoutNode name="Name147" styleLbl="parChTrans1D1">
                      <dgm:choose name="Name148">
                        <dgm:if name="Name149" func="var" arg="dir" op="equ" val="norm">
                          <dgm:alg type="conn">
                            <dgm:param type="dim" val="1D"/>
                            <dgm:param type="begPts" val="midR"/>
                            <dgm:param type="endSty" val="noArr"/>
                            <dgm:param type="dstNode" val="anchor5"/>
                          </dgm:alg>
                        </dgm:if>
                        <dgm:else name="Name150">
                          <dgm:alg type="conn">
                            <dgm:param type="dim" val="1D"/>
                            <dgm:param type="begPts" val="midL"/>
                            <dgm:param type="endSty" val="noArr"/>
                            <dgm:param type="srcNode" val="parTx5"/>
                            <dgm:param type="dstNode" val="anchor5"/>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151" axis="self" ptType="node">
                    <dgm:choose name="Name152">
                      <dgm:if name="Name153" axis="par ch" ptType="node node" func="cnt" op="equ" val="1">
                        <dgm:layoutNode name="top5">
                          <dgm:alg type="sp"/>
                          <dgm:shape xmlns:r="http://schemas.openxmlformats.org/officeDocument/2006/relationships" r:blip="">
                            <dgm:adjLst/>
                          </dgm:shape>
                          <dgm:constrLst>
                            <dgm:constr type="h" refType="w" fact="0.6"/>
                          </dgm:constrLst>
                        </dgm:layoutNode>
                      </dgm:if>
                      <dgm:else name="Name154"/>
                    </dgm:choose>
                    <dgm:layoutNode name="txAndLines5">
                      <dgm:choose name="Name155">
                        <dgm:if name="Name156" func="var" arg="dir" op="equ" val="norm">
                          <dgm:alg type="lin"/>
                        </dgm:if>
                        <dgm:else name="Name157">
                          <dgm:alg type="lin">
                            <dgm:param type="linDir" val="fromR"/>
                          </dgm:alg>
                        </dgm:else>
                      </dgm:choose>
                      <dgm:shape xmlns:r="http://schemas.openxmlformats.org/officeDocument/2006/relationships" r:blip="">
                        <dgm:adjLst/>
                      </dgm:shape>
                      <dgm:presOf/>
                      <dgm:choose name="Name158">
                        <dgm:if name="Name159" axis="root ch" ptType="all node" func="cnt" op="gte" val="6">
                          <dgm:constrLst>
                            <dgm:constr type="w" for="ch" forName="anchor5" refType="w"/>
                            <dgm:constr type="w" for="ch" forName="backup5" refType="w" fact="-1"/>
                            <dgm:constr type="w" for="ch" forName="preLine5" refType="w" fact="0.11"/>
                            <dgm:constr type="w" for="ch" forName="desTx5" refType="w" fact="0.78"/>
                            <dgm:constr type="w" for="ch" forName="postLine5" refType="w" fact="0.11"/>
                          </dgm:constrLst>
                        </dgm:if>
                        <dgm:else name="Name160">
                          <dgm:constrLst>
                            <dgm:constr type="w" for="ch" forName="anchor5" refType="w" fact="0.89"/>
                            <dgm:constr type="w" for="ch" forName="backup5" refType="w" fact="-0.89"/>
                            <dgm:constr type="w" for="ch" forName="preLine5" refType="w" fact="0.11"/>
                            <dgm:constr type="w" for="ch" forName="desTx5" refType="w" fact="0.78"/>
                          </dgm:constrLst>
                        </dgm:else>
                      </dgm:choose>
                      <dgm:layoutNode name="anchor5" moveWith="desTx5">
                        <dgm:alg type="sp"/>
                        <dgm:shape xmlns:r="http://schemas.openxmlformats.org/officeDocument/2006/relationships" r:blip="">
                          <dgm:adjLst/>
                        </dgm:shape>
                      </dgm:layoutNode>
                      <dgm:layoutNode name="backup5" moveWith="desTx5">
                        <dgm:alg type="sp"/>
                        <dgm:shape xmlns:r="http://schemas.openxmlformats.org/officeDocument/2006/relationships" r:blip="">
                          <dgm:adjLst/>
                        </dgm:shape>
                      </dgm:layoutNode>
                      <dgm:layoutNode name="preLine5" styleLbl="parChTrans1D1" moveWith="desTx5">
                        <dgm:alg type="sp"/>
                        <dgm:shape xmlns:r="http://schemas.openxmlformats.org/officeDocument/2006/relationships" type="line" r:blip="">
                          <dgm:adjLst/>
                        </dgm:shape>
                        <dgm:presOf/>
                      </dgm:layoutNode>
                      <dgm:layoutNode name="desTx5"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choose name="Name161">
                        <dgm:if name="Name162" axis="root ch" ptType="all node" func="cnt" op="gte" val="6">
                          <dgm:layoutNode name="postLine5" styleLbl="parChTrans1D1" moveWith="desTx5">
                            <dgm:alg type="sp"/>
                            <dgm:shape xmlns:r="http://schemas.openxmlformats.org/officeDocument/2006/relationships" type="line" r:blip="">
                              <dgm:adjLst/>
                            </dgm:shape>
                            <dgm:presOf/>
                          </dgm:layoutNode>
                        </dgm:if>
                        <dgm:else name="Name163"/>
                      </dgm:choose>
                    </dgm:layoutNode>
                  </dgm:forEach>
                  <dgm:choose name="Name164">
                    <dgm:if name="Name165" axis="root ch" ptType="all node" func="cnt" op="gte" val="6">
                      <dgm:forEach name="Name166" axis="self" ptType="parTrans">
                        <dgm:layoutNode name="Name167" styleLbl="parChTrans1D1">
                          <dgm:choose name="Name168">
                            <dgm:if name="Name169" func="var" arg="dir" op="equ" val="norm">
                              <dgm:alg type="conn">
                                <dgm:param type="dim" val="1D"/>
                                <dgm:param type="begPts" val="midL"/>
                                <dgm:param type="srcNode" val="parTx6"/>
                                <dgm:param type="endSty" val="noArr"/>
                                <dgm:param type="dstNode" val="anchor5"/>
                              </dgm:alg>
                            </dgm:if>
                            <dgm:else name="Name170">
                              <dgm:alg type="conn">
                                <dgm:param type="dim" val="1D"/>
                                <dgm:param type="begPts" val="midR"/>
                                <dgm:param type="endSty" val="noArr"/>
                                <dgm:param type="srcNode" val="parTx6"/>
                                <dgm:param type="dstNode" val="anchor5"/>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if>
                    <dgm:else name="Name171"/>
                  </dgm:choose>
                </dgm:forEach>
              </dgm:layoutNode>
              <dgm:choose name="Name172">
                <dgm:if name="Name173" axis="root ch" ptType="all node" func="cnt" op="gte" val="6">
                  <dgm:layoutNode name="spPost5">
                    <dgm:alg type="sp"/>
                    <dgm:shape xmlns:r="http://schemas.openxmlformats.org/officeDocument/2006/relationships" r:blip="">
                      <dgm:adjLst/>
                    </dgm:shape>
                  </dgm:layoutNode>
                </dgm:if>
                <dgm:else name="Name174"/>
              </dgm:choose>
            </dgm:if>
            <dgm:else name="Name175"/>
          </dgm:choose>
        </dgm:if>
        <dgm:if name="Name176" axis="self" ptType="node" func="pos" op="equ" val="6">
          <dgm:layoutNode name="parTx6"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177">
            <dgm:if name="Name178" axis="ch" ptType="node" func="cnt" op="gte" val="1">
              <dgm:layoutNode name="spPre6">
                <dgm:alg type="sp"/>
                <dgm:shape xmlns:r="http://schemas.openxmlformats.org/officeDocument/2006/relationships" r:blip="">
                  <dgm:adjLst/>
                </dgm:shape>
              </dgm:layoutNode>
              <dgm:layoutNode name="chLin6">
                <dgm:alg type="lin">
                  <dgm:param type="linDir" val="fromT"/>
                </dgm:alg>
                <dgm:shape xmlns:r="http://schemas.openxmlformats.org/officeDocument/2006/relationships" r:blip="">
                  <dgm:adjLst/>
                </dgm:shape>
                <dgm:presOf/>
                <dgm:constrLst>
                  <dgm:constr type="w" for="ch" forName="txAndLines6" refType="w" fact="0.77"/>
                  <dgm:constr type="w" for="ch" forName="top6" refType="w" refFor="ch" refForName="txAndLines6" fact="0.78"/>
                </dgm:constrLst>
                <dgm:forEach name="Name179" axis="ch">
                  <dgm:forEach name="Name180" axis="self" ptType="parTrans">
                    <dgm:layoutNode name="Name181" styleLbl="parChTrans1D1">
                      <dgm:choose name="Name182">
                        <dgm:if name="Name183" func="var" arg="dir" op="equ" val="norm">
                          <dgm:alg type="conn">
                            <dgm:param type="dim" val="1D"/>
                            <dgm:param type="begPts" val="midR"/>
                            <dgm:param type="endSty" val="noArr"/>
                            <dgm:param type="dstNode" val="anchor6"/>
                          </dgm:alg>
                        </dgm:if>
                        <dgm:else name="Name184">
                          <dgm:alg type="conn">
                            <dgm:param type="dim" val="1D"/>
                            <dgm:param type="begPts" val="midL"/>
                            <dgm:param type="endSty" val="noArr"/>
                            <dgm:param type="srcNode" val="parTx6"/>
                            <dgm:param type="dstNode" val="anchor6"/>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185" axis="self" ptType="node">
                    <dgm:choose name="Name186">
                      <dgm:if name="Name187" axis="par ch" ptType="node node" func="cnt" op="equ" val="1">
                        <dgm:layoutNode name="top6">
                          <dgm:alg type="sp"/>
                          <dgm:shape xmlns:r="http://schemas.openxmlformats.org/officeDocument/2006/relationships" r:blip="">
                            <dgm:adjLst/>
                          </dgm:shape>
                          <dgm:constrLst>
                            <dgm:constr type="h" refType="w" fact="0.6"/>
                          </dgm:constrLst>
                        </dgm:layoutNode>
                      </dgm:if>
                      <dgm:else name="Name188"/>
                    </dgm:choose>
                    <dgm:layoutNode name="txAndLines6">
                      <dgm:choose name="Name189">
                        <dgm:if name="Name190" func="var" arg="dir" op="equ" val="norm">
                          <dgm:alg type="lin"/>
                        </dgm:if>
                        <dgm:else name="Name191">
                          <dgm:alg type="lin">
                            <dgm:param type="linDir" val="fromR"/>
                          </dgm:alg>
                        </dgm:else>
                      </dgm:choose>
                      <dgm:shape xmlns:r="http://schemas.openxmlformats.org/officeDocument/2006/relationships" r:blip="">
                        <dgm:adjLst/>
                      </dgm:shape>
                      <dgm:presOf/>
                      <dgm:choose name="Name192">
                        <dgm:if name="Name193" axis="root ch" ptType="all node" func="cnt" op="gte" val="7">
                          <dgm:constrLst>
                            <dgm:constr type="w" for="ch" forName="anchor6" refType="w"/>
                            <dgm:constr type="w" for="ch" forName="backup6" refType="w" fact="-1"/>
                            <dgm:constr type="w" for="ch" forName="preLine6" refType="w" fact="0.11"/>
                            <dgm:constr type="w" for="ch" forName="desTx6" refType="w" fact="0.78"/>
                            <dgm:constr type="w" for="ch" forName="postLine6" refType="w" fact="0.11"/>
                          </dgm:constrLst>
                        </dgm:if>
                        <dgm:else name="Name194">
                          <dgm:constrLst>
                            <dgm:constr type="w" for="ch" forName="anchor6" refType="w" fact="0.89"/>
                            <dgm:constr type="w" for="ch" forName="backup6" refType="w" fact="-0.89"/>
                            <dgm:constr type="w" for="ch" forName="preLine6" refType="w" fact="0.11"/>
                            <dgm:constr type="w" for="ch" forName="desTx6" refType="w" fact="0.78"/>
                          </dgm:constrLst>
                        </dgm:else>
                      </dgm:choose>
                      <dgm:layoutNode name="anchor6" moveWith="desTx6">
                        <dgm:alg type="sp"/>
                        <dgm:shape xmlns:r="http://schemas.openxmlformats.org/officeDocument/2006/relationships" r:blip="">
                          <dgm:adjLst/>
                        </dgm:shape>
                      </dgm:layoutNode>
                      <dgm:layoutNode name="backup6" moveWith="desTx6">
                        <dgm:alg type="sp"/>
                        <dgm:shape xmlns:r="http://schemas.openxmlformats.org/officeDocument/2006/relationships" r:blip="">
                          <dgm:adjLst/>
                        </dgm:shape>
                      </dgm:layoutNode>
                      <dgm:layoutNode name="preLine6" styleLbl="parChTrans1D1" moveWith="desTx6">
                        <dgm:alg type="sp"/>
                        <dgm:shape xmlns:r="http://schemas.openxmlformats.org/officeDocument/2006/relationships" type="line" r:blip="">
                          <dgm:adjLst/>
                        </dgm:shape>
                        <dgm:presOf/>
                      </dgm:layoutNode>
                      <dgm:layoutNode name="desTx6"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choose name="Name195">
                        <dgm:if name="Name196" axis="root ch" ptType="all node" func="cnt" op="gte" val="7">
                          <dgm:layoutNode name="postLine6" styleLbl="parChTrans1D1" moveWith="desTx6">
                            <dgm:alg type="sp"/>
                            <dgm:shape xmlns:r="http://schemas.openxmlformats.org/officeDocument/2006/relationships" type="line" r:blip="">
                              <dgm:adjLst/>
                            </dgm:shape>
                            <dgm:presOf/>
                          </dgm:layoutNode>
                        </dgm:if>
                        <dgm:else name="Name197"/>
                      </dgm:choose>
                    </dgm:layoutNode>
                  </dgm:forEach>
                  <dgm:choose name="Name198">
                    <dgm:if name="Name199" axis="root ch" ptType="all node" func="cnt" op="gte" val="7">
                      <dgm:forEach name="Name200" axis="self" ptType="parTrans">
                        <dgm:layoutNode name="Name201" styleLbl="parChTrans1D1">
                          <dgm:choose name="Name202">
                            <dgm:if name="Name203" func="var" arg="dir" op="equ" val="norm">
                              <dgm:alg type="conn">
                                <dgm:param type="dim" val="1D"/>
                                <dgm:param type="begPts" val="midL"/>
                                <dgm:param type="srcNode" val="parTx7"/>
                                <dgm:param type="endSty" val="noArr"/>
                                <dgm:param type="dstNode" val="anchor6"/>
                              </dgm:alg>
                            </dgm:if>
                            <dgm:else name="Name204">
                              <dgm:alg type="conn">
                                <dgm:param type="dim" val="1D"/>
                                <dgm:param type="begPts" val="midR"/>
                                <dgm:param type="endSty" val="noArr"/>
                                <dgm:param type="srcNode" val="parTx7"/>
                                <dgm:param type="dstNode" val="anchor6"/>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if>
                    <dgm:else name="Name205"/>
                  </dgm:choose>
                </dgm:forEach>
              </dgm:layoutNode>
              <dgm:choose name="Name206">
                <dgm:if name="Name207" axis="root ch" ptType="all node" func="cnt" op="gte" val="7">
                  <dgm:layoutNode name="spPost6">
                    <dgm:alg type="sp"/>
                    <dgm:shape xmlns:r="http://schemas.openxmlformats.org/officeDocument/2006/relationships" r:blip="">
                      <dgm:adjLst/>
                    </dgm:shape>
                  </dgm:layoutNode>
                </dgm:if>
                <dgm:else name="Name208"/>
              </dgm:choose>
            </dgm:if>
            <dgm:else name="Name209"/>
          </dgm:choose>
        </dgm:if>
        <dgm:if name="Name210" axis="self" ptType="node" func="pos" op="equ" val="7">
          <dgm:layoutNode name="parTx7"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211">
            <dgm:if name="Name212" axis="ch" ptType="node" func="cnt" op="gte" val="1">
              <dgm:layoutNode name="spPre7">
                <dgm:alg type="sp"/>
                <dgm:shape xmlns:r="http://schemas.openxmlformats.org/officeDocument/2006/relationships" r:blip="">
                  <dgm:adjLst/>
                </dgm:shape>
              </dgm:layoutNode>
              <dgm:layoutNode name="chLin7">
                <dgm:alg type="lin">
                  <dgm:param type="linDir" val="fromT"/>
                </dgm:alg>
                <dgm:shape xmlns:r="http://schemas.openxmlformats.org/officeDocument/2006/relationships" r:blip="">
                  <dgm:adjLst/>
                </dgm:shape>
                <dgm:presOf/>
                <dgm:constrLst>
                  <dgm:constr type="w" for="ch" forName="txAndLines7" refType="w" fact="0.77"/>
                  <dgm:constr type="w" for="ch" forName="top7" refType="w" refFor="ch" refForName="txAndLines7" fact="0.78"/>
                </dgm:constrLst>
                <dgm:forEach name="Name213" axis="ch">
                  <dgm:forEach name="Name214" axis="self" ptType="parTrans">
                    <dgm:layoutNode name="Name215" styleLbl="parChTrans1D1">
                      <dgm:choose name="Name216">
                        <dgm:if name="Name217" func="var" arg="dir" op="equ" val="norm">
                          <dgm:alg type="conn">
                            <dgm:param type="dim" val="1D"/>
                            <dgm:param type="begPts" val="midR"/>
                            <dgm:param type="endSty" val="noArr"/>
                            <dgm:param type="dstNode" val="anchor7"/>
                          </dgm:alg>
                        </dgm:if>
                        <dgm:else name="Name218">
                          <dgm:alg type="conn">
                            <dgm:param type="dim" val="1D"/>
                            <dgm:param type="begPts" val="midL"/>
                            <dgm:param type="endSty" val="noArr"/>
                            <dgm:param type="srcNode" val="parTx7"/>
                            <dgm:param type="dstNode" val="anchor7"/>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219" axis="self" ptType="node">
                    <dgm:choose name="Name220">
                      <dgm:if name="Name221" axis="par ch" ptType="node node" func="cnt" op="equ" val="1">
                        <dgm:layoutNode name="top7">
                          <dgm:alg type="sp"/>
                          <dgm:shape xmlns:r="http://schemas.openxmlformats.org/officeDocument/2006/relationships" r:blip="">
                            <dgm:adjLst/>
                          </dgm:shape>
                          <dgm:constrLst>
                            <dgm:constr type="h" refType="w" fact="0.6"/>
                          </dgm:constrLst>
                        </dgm:layoutNode>
                      </dgm:if>
                      <dgm:else name="Name222"/>
                    </dgm:choose>
                    <dgm:layoutNode name="txAndLines7">
                      <dgm:choose name="Name223">
                        <dgm:if name="Name224" func="var" arg="dir" op="equ" val="norm">
                          <dgm:alg type="lin"/>
                        </dgm:if>
                        <dgm:else name="Name225">
                          <dgm:alg type="lin">
                            <dgm:param type="linDir" val="fromR"/>
                          </dgm:alg>
                        </dgm:else>
                      </dgm:choose>
                      <dgm:shape xmlns:r="http://schemas.openxmlformats.org/officeDocument/2006/relationships" r:blip="">
                        <dgm:adjLst/>
                      </dgm:shape>
                      <dgm:presOf/>
                      <dgm:constrLst>
                        <dgm:constr type="w" for="ch" forName="anchor7" refType="w" fact="0.89"/>
                        <dgm:constr type="w" for="ch" forName="backup7" refType="w" fact="-0.89"/>
                        <dgm:constr type="w" for="ch" forName="preLine7" refType="w" fact="0.11"/>
                        <dgm:constr type="w" for="ch" forName="desTx7" refType="w" fact="0.78"/>
                      </dgm:constrLst>
                      <dgm:layoutNode name="anchor7" moveWith="desTx7">
                        <dgm:alg type="sp"/>
                        <dgm:shape xmlns:r="http://schemas.openxmlformats.org/officeDocument/2006/relationships" r:blip="">
                          <dgm:adjLst/>
                        </dgm:shape>
                      </dgm:layoutNode>
                      <dgm:layoutNode name="backup7" moveWith="desTx7">
                        <dgm:alg type="sp"/>
                        <dgm:shape xmlns:r="http://schemas.openxmlformats.org/officeDocument/2006/relationships" r:blip="">
                          <dgm:adjLst/>
                        </dgm:shape>
                      </dgm:layoutNode>
                      <dgm:layoutNode name="preLine7" styleLbl="parChTrans1D1" moveWith="desTx7">
                        <dgm:alg type="sp"/>
                        <dgm:shape xmlns:r="http://schemas.openxmlformats.org/officeDocument/2006/relationships" type="line" r:blip="">
                          <dgm:adjLst/>
                        </dgm:shape>
                        <dgm:presOf/>
                      </dgm:layoutNode>
                      <dgm:layoutNode name="desTx7"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layoutNode>
                  </dgm:forEach>
                </dgm:forEach>
              </dgm:layoutNode>
            </dgm:if>
            <dgm:else name="Name226"/>
          </dgm:choose>
        </dgm:if>
        <dgm:else name="Name227"/>
      </dgm:choose>
    </dgm:forEach>
  </dgm:layoutNode>
</dgm:layoutDef>
</file>

<file path=ppt/diagrams/layout17.xml><?xml version="1.0" encoding="utf-8"?>
<dgm:layoutDef xmlns:dgm="http://schemas.openxmlformats.org/drawingml/2006/diagram" xmlns:a="http://schemas.openxmlformats.org/drawingml/2006/main" uniqueId="urn:microsoft.com/office/officeart/2005/8/layout/balance1">
  <dgm:title val=""/>
  <dgm:desc val=""/>
  <dgm:catLst>
    <dgm:cat type="relationship" pri="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23">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25" srcId="2" destId="23" srcOrd="0" destOrd="0"/>
      </dgm:cxnLst>
      <dgm:bg/>
      <dgm:whole/>
    </dgm:dataModel>
  </dgm:sampData>
  <dgm:styleData>
    <dgm:dataModel>
      <dgm:ptLst>
        <dgm:pt modelId="0" type="doc"/>
        <dgm:pt modelId="1"/>
        <dgm:pt modelId="11"/>
        <dgm:pt modelId="12"/>
        <dgm:pt modelId="2"/>
        <dgm:pt modelId="21"/>
        <dgm:pt modelId="22"/>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tyleData>
  <dgm:clrData>
    <dgm:dataModel>
      <dgm:ptLst>
        <dgm:pt modelId="0" type="doc"/>
        <dgm:pt modelId="1"/>
        <dgm:pt modelId="11"/>
        <dgm:pt modelId="12"/>
        <dgm:pt modelId="13"/>
        <dgm:pt modelId="2"/>
        <dgm:pt modelId="21"/>
        <dgm:pt modelId="22"/>
        <dgm:pt modelId="23"/>
      </dgm:ptLst>
      <dgm:cxnLst>
        <dgm:cxn modelId="4" srcId="0" destId="1" srcOrd="0" destOrd="0"/>
        <dgm:cxn modelId="5" srcId="0" destId="2" srcOrd="1" destOrd="0"/>
        <dgm:cxn modelId="15" srcId="1" destId="11" srcOrd="0" destOrd="0"/>
        <dgm:cxn modelId="16" srcId="1" destId="12" srcOrd="0" destOrd="0"/>
        <dgm:cxn modelId="17" srcId="1" destId="13" srcOrd="0" destOrd="0"/>
        <dgm:cxn modelId="25" srcId="2" destId="21" srcOrd="0" destOrd="0"/>
        <dgm:cxn modelId="26" srcId="2" destId="22" srcOrd="0" destOrd="0"/>
        <dgm:cxn modelId="27" srcId="2" destId="23" srcOrd="0" destOrd="0"/>
      </dgm:cxnLst>
      <dgm:bg/>
      <dgm:whole/>
    </dgm:dataModel>
  </dgm:clrData>
  <dgm:layoutNode name="outerComposite">
    <dgm:varLst>
      <dgm:chMax val="2"/>
      <dgm:animLvl val="lvl"/>
      <dgm:resizeHandles val="exact"/>
    </dgm:varLst>
    <dgm:alg type="composite">
      <dgm:param type="ar" val="1"/>
    </dgm:alg>
    <dgm:shape xmlns:r="http://schemas.openxmlformats.org/officeDocument/2006/relationships" r:blip="">
      <dgm:adjLst/>
    </dgm:shape>
    <dgm:presOf/>
    <dgm:constrLst>
      <dgm:constr type="h" for="ch" forName="parentComposite" refType="h" refFor="ch" refForName="dummyMaxCanvas" op="equ" fact="0.2"/>
      <dgm:constr type="t" for="ch" forName="parentComposite"/>
      <dgm:constr type="h" for="ch" forName="childrenComposite" refType="h" refFor="ch" refForName="dummyMaxCanvas" op="equ" fact="0.8"/>
      <dgm:constr type="t" for="ch" forName="childrenComposite" refType="h" refFor="ch" refForName="dummyMaxCanvas" fact="0.2"/>
    </dgm:constrLst>
    <dgm:ruleLst/>
    <dgm:layoutNode name="dummyMaxCanvas">
      <dgm:alg type="sp"/>
      <dgm:shape xmlns:r="http://schemas.openxmlformats.org/officeDocument/2006/relationships" r:blip="">
        <dgm:adjLst/>
      </dgm:shape>
      <dgm:presOf/>
      <dgm:constrLst/>
      <dgm:ruleLst/>
    </dgm:layoutNode>
    <dgm:layoutNode name="parentComposite">
      <dgm:alg type="composite"/>
      <dgm:shape xmlns:r="http://schemas.openxmlformats.org/officeDocument/2006/relationships" r:blip="">
        <dgm:adjLst/>
      </dgm:shape>
      <dgm:presOf/>
      <dgm:constrLst>
        <dgm:constr type="w" for="ch" forName="parent1" refType="w" fact="0.36"/>
        <dgm:constr type="ctrX" for="ch" forName="parent1" refType="w" fact="0.24"/>
        <dgm:constr type="w" for="ch" forName="parent2" refType="w" fact="0.36"/>
        <dgm:constr type="ctrX" for="ch" forName="parent2" refType="w" fact="0.76"/>
        <dgm:constr type="primFontSz" for="ch" ptType="node" op="equ"/>
      </dgm:constrLst>
      <dgm:ruleLst/>
      <dgm:layoutNode name="parent1" styleLbl="alignAccFollowNode1">
        <dgm:varLst>
          <dgm:chMax val="4"/>
        </dgm:varLst>
        <dgm:alg type="tx"/>
        <dgm:shape xmlns:r="http://schemas.openxmlformats.org/officeDocument/2006/relationships" type="roundRect" r:blip="">
          <dgm:adjLst>
            <dgm:adj idx="1" val="0.1"/>
          </dgm:adjLst>
        </dgm:shape>
        <dgm:presOf axis="ch" ptType="node" cnt="1"/>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arent2" styleLbl="alignAccFollowNode1">
        <dgm:varLst>
          <dgm:chMax val="4"/>
        </dgm:varLst>
        <dgm:alg type="tx"/>
        <dgm:shape xmlns:r="http://schemas.openxmlformats.org/officeDocument/2006/relationships" type="roundRect" r:blip="">
          <dgm:adjLst>
            <dgm:adj idx="1" val="0.1"/>
          </dgm:adjLst>
        </dgm:shape>
        <dgm:presOf axis="ch" ptType="node" st="2" cnt="1"/>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layoutNode name="childrenComposite">
      <dgm:alg type="composite"/>
      <dgm:shape xmlns:r="http://schemas.openxmlformats.org/officeDocument/2006/relationships" r:blip="">
        <dgm:adjLst/>
      </dgm:shape>
      <dgm:presOf/>
      <dgm:constrLst>
        <dgm:constr type="primFontSz" for="ch" ptType="node" op="equ" val="65"/>
        <dgm:constr type="w" for="ch" forName="fulcrum" refType="w" fact="0.15"/>
        <dgm:constr type="h" for="ch" forName="fulcrum" refType="w" refFor="ch" refForName="fulcrum"/>
        <dgm:constr type="b" for="ch" forName="fulcrum" refType="h"/>
        <dgm:constr type="ctrX" for="ch" forName="fulcrum" refType="w" fact="0.5"/>
        <dgm:constr type="w" for="ch" forName="balance_00" refType="w" fact="0.9"/>
        <dgm:constr type="h" for="ch" forName="balance_00" refType="h" fact="0.076"/>
        <dgm:constr type="b" for="ch" forName="balance_00" refType="h" fact="0.81"/>
        <dgm:constr type="ctrX" for="ch" forName="balance_00" refType="w" fact="0.5"/>
        <dgm:constr type="w" for="ch" forName="balance_01" refType="w"/>
        <dgm:constr type="h" for="ch" forName="balance_01" refType="h" fact="0.157"/>
        <dgm:constr type="b" for="ch" forName="balance_01" refType="h" fact="0.85"/>
        <dgm:constr type="ctrX" for="ch" forName="balance_01" refType="w" fact="0.5"/>
        <dgm:constr type="w" for="ch" forName="balance_02" refType="w"/>
        <dgm:constr type="h" for="ch" forName="balance_02" refType="h" fact="0.157"/>
        <dgm:constr type="b" for="ch" forName="balance_02" refType="h" fact="0.85"/>
        <dgm:constr type="ctrX" for="ch" forName="balance_02" refType="w" fact="0.5"/>
        <dgm:constr type="w" for="ch" forName="balance_03" refType="w"/>
        <dgm:constr type="h" for="ch" forName="balance_03" refType="h" fact="0.157"/>
        <dgm:constr type="b" for="ch" forName="balance_03" refType="h" fact="0.85"/>
        <dgm:constr type="ctrX" for="ch" forName="balance_03" refType="w" fact="0.5"/>
        <dgm:constr type="w" for="ch" forName="balance_04" refType="w"/>
        <dgm:constr type="h" for="ch" forName="balance_04" refType="h" fact="0.157"/>
        <dgm:constr type="b" for="ch" forName="balance_04" refType="h" fact="0.85"/>
        <dgm:constr type="ctrX" for="ch" forName="balance_04" refType="w" fact="0.5"/>
        <dgm:constr type="w" for="ch" forName="balance_10" refType="w"/>
        <dgm:constr type="h" for="ch" forName="balance_10" refType="h" fact="0.157"/>
        <dgm:constr type="b" for="ch" forName="balance_10" refType="h" fact="0.85"/>
        <dgm:constr type="ctrX" for="ch" forName="balance_10" refType="w" fact="0.5"/>
        <dgm:constr type="w" for="ch" forName="balance_11" refType="w" fact="0.9"/>
        <dgm:constr type="h" for="ch" forName="balance_11" refType="h" fact="0.076"/>
        <dgm:constr type="b" for="ch" forName="balance_11" refType="h" fact="0.81"/>
        <dgm:constr type="ctrX" for="ch" forName="balance_11" refType="w" fact="0.5"/>
        <dgm:constr type="w" for="ch" forName="balance_12" refType="w"/>
        <dgm:constr type="h" for="ch" forName="balance_12" refType="h" fact="0.157"/>
        <dgm:constr type="b" for="ch" forName="balance_12" refType="h" fact="0.85"/>
        <dgm:constr type="ctrX" for="ch" forName="balance_12" refType="w" fact="0.5"/>
        <dgm:constr type="w" for="ch" forName="balance_13" refType="w"/>
        <dgm:constr type="h" for="ch" forName="balance_13" refType="h" fact="0.157"/>
        <dgm:constr type="b" for="ch" forName="balance_13" refType="h" fact="0.85"/>
        <dgm:constr type="ctrX" for="ch" forName="balance_13" refType="w" fact="0.5"/>
        <dgm:constr type="w" for="ch" forName="balance_14" refType="w"/>
        <dgm:constr type="h" for="ch" forName="balance_14" refType="h" fact="0.157"/>
        <dgm:constr type="b" for="ch" forName="balance_14" refType="h" fact="0.85"/>
        <dgm:constr type="ctrX" for="ch" forName="balance_14" refType="w" fact="0.5"/>
        <dgm:constr type="w" for="ch" forName="balance_20" refType="w"/>
        <dgm:constr type="h" for="ch" forName="balance_20" refType="h" fact="0.157"/>
        <dgm:constr type="b" for="ch" forName="balance_20" refType="h" fact="0.85"/>
        <dgm:constr type="ctrX" for="ch" forName="balance_20" refType="w" fact="0.5"/>
        <dgm:constr type="w" for="ch" forName="balance_21" refType="w"/>
        <dgm:constr type="h" for="ch" forName="balance_21" refType="h" fact="0.157"/>
        <dgm:constr type="b" for="ch" forName="balance_21" refType="h" fact="0.85"/>
        <dgm:constr type="ctrX" for="ch" forName="balance_21" refType="w" fact="0.5"/>
        <dgm:constr type="w" for="ch" forName="balance_22" refType="w" fact="0.9"/>
        <dgm:constr type="h" for="ch" forName="balance_22" refType="h" fact="0.076"/>
        <dgm:constr type="b" for="ch" forName="balance_22" refType="h" fact="0.81"/>
        <dgm:constr type="ctrX" for="ch" forName="balance_22" refType="w" fact="0.5"/>
        <dgm:constr type="w" for="ch" forName="balance_23" refType="w"/>
        <dgm:constr type="h" for="ch" forName="balance_23" refType="h" fact="0.157"/>
        <dgm:constr type="b" for="ch" forName="balance_23" refType="h" fact="0.85"/>
        <dgm:constr type="ctrX" for="ch" forName="balance_23" refType="w" fact="0.5"/>
        <dgm:constr type="w" for="ch" forName="balance_24" refType="w"/>
        <dgm:constr type="h" for="ch" forName="balance_24" refType="h" fact="0.157"/>
        <dgm:constr type="b" for="ch" forName="balance_24" refType="h" fact="0.85"/>
        <dgm:constr type="ctrX" for="ch" forName="balance_24" refType="w" fact="0.5"/>
        <dgm:constr type="w" for="ch" forName="balance_30" refType="w"/>
        <dgm:constr type="h" for="ch" forName="balance_30" refType="h" fact="0.157"/>
        <dgm:constr type="b" for="ch" forName="balance_30" refType="h" fact="0.85"/>
        <dgm:constr type="ctrX" for="ch" forName="balance_30" refType="w" fact="0.5"/>
        <dgm:constr type="w" for="ch" forName="balance_31" refType="w"/>
        <dgm:constr type="h" for="ch" forName="balance_31" refType="h" fact="0.157"/>
        <dgm:constr type="b" for="ch" forName="balance_31" refType="h" fact="0.85"/>
        <dgm:constr type="ctrX" for="ch" forName="balance_31" refType="w" fact="0.5"/>
        <dgm:constr type="w" for="ch" forName="balance_32" refType="w"/>
        <dgm:constr type="h" for="ch" forName="balance_32" refType="h" fact="0.157"/>
        <dgm:constr type="b" for="ch" forName="balance_32" refType="h" fact="0.85"/>
        <dgm:constr type="ctrX" for="ch" forName="balance_32" refType="w" fact="0.5"/>
        <dgm:constr type="w" for="ch" forName="balance_33" refType="w" fact="0.9"/>
        <dgm:constr type="h" for="ch" forName="balance_33" refType="h" fact="0.076"/>
        <dgm:constr type="b" for="ch" forName="balance_33" refType="h" fact="0.81"/>
        <dgm:constr type="ctrX" for="ch" forName="balance_33" refType="w" fact="0.5"/>
        <dgm:constr type="w" for="ch" forName="balance_34" refType="w"/>
        <dgm:constr type="h" for="ch" forName="balance_34" refType="h" fact="0.157"/>
        <dgm:constr type="b" for="ch" forName="balance_34" refType="h" fact="0.85"/>
        <dgm:constr type="ctrX" for="ch" forName="balance_34" refType="w" fact="0.5"/>
        <dgm:constr type="w" for="ch" forName="balance_40" refType="w"/>
        <dgm:constr type="h" for="ch" forName="balance_40" refType="h" fact="0.157"/>
        <dgm:constr type="b" for="ch" forName="balance_40" refType="h" fact="0.85"/>
        <dgm:constr type="ctrX" for="ch" forName="balance_40" refType="w" fact="0.5"/>
        <dgm:constr type="w" for="ch" forName="balance_41" refType="w"/>
        <dgm:constr type="h" for="ch" forName="balance_41" refType="h" fact="0.157"/>
        <dgm:constr type="b" for="ch" forName="balance_41" refType="h" fact="0.85"/>
        <dgm:constr type="ctrX" for="ch" forName="balance_41" refType="w" fact="0.5"/>
        <dgm:constr type="w" for="ch" forName="balance_42" refType="w"/>
        <dgm:constr type="h" for="ch" forName="balance_42" refType="h" fact="0.157"/>
        <dgm:constr type="b" for="ch" forName="balance_42" refType="h" fact="0.85"/>
        <dgm:constr type="ctrX" for="ch" forName="balance_42" refType="w" fact="0.5"/>
        <dgm:constr type="w" for="ch" forName="balance_43" refType="w"/>
        <dgm:constr type="h" for="ch" forName="balance_43" refType="h" fact="0.157"/>
        <dgm:constr type="b" for="ch" forName="balance_43" refType="h" fact="0.85"/>
        <dgm:constr type="ctrX" for="ch" forName="balance_43" refType="w" fact="0.5"/>
        <dgm:constr type="w" for="ch" forName="balance_44" refType="w" fact="0.9"/>
        <dgm:constr type="h" for="ch" forName="balance_44" refType="h" fact="0.076"/>
        <dgm:constr type="b" for="ch" forName="balance_44" refType="h" fact="0.81"/>
        <dgm:constr type="ctrX" for="ch" forName="balance_44" refType="w" fact="0.5"/>
        <dgm:constr type="w" for="ch" forName="right_01_1" refType="w" fact="0.4"/>
        <dgm:constr type="h" for="ch" forName="right_01_1" refType="h" fact="0.7"/>
        <dgm:constr type="b" for="ch" forName="right_01_1" refType="h" fact="0.76"/>
        <dgm:constr type="ctrX" for="ch" forName="right_01_1" refType="w" fact="0.78"/>
        <dgm:constr type="w" for="ch" forName="left_10_1" refType="w" fact="0.4"/>
        <dgm:constr type="h" for="ch" forName="left_10_1" refType="h" fact="0.7"/>
        <dgm:constr type="b" for="ch" forName="left_10_1" refType="h" fact="0.76"/>
        <dgm:constr type="ctrX" for="ch" forName="left_10_1" refType="w" fact="0.22"/>
        <dgm:constr type="w" for="ch" forName="right_11_1" refType="w" fact="0.36"/>
        <dgm:constr type="h" for="ch" forName="right_11_1" refType="h" fact="0.67"/>
        <dgm:constr type="b" for="ch" forName="right_11_1" refType="h" fact="0.725"/>
        <dgm:constr type="ctrX" for="ch" forName="right_11_1" refType="w" fact="0.76"/>
        <dgm:constr type="w" for="ch" forName="left_11_1" refType="w" fact="0.36"/>
        <dgm:constr type="h" for="ch" forName="left_11_1" refType="h" fact="0.67"/>
        <dgm:constr type="b" for="ch" forName="left_11_1" refType="h" fact="0.725"/>
        <dgm:constr type="ctrX" for="ch" forName="left_11_1" refType="w" fact="0.24"/>
        <dgm:constr type="w" for="ch" forName="right_02_1" refType="w" fact="0.388"/>
        <dgm:constr type="h" for="ch" forName="right_02_1" refType="h" fact="0.36"/>
        <dgm:constr type="b" for="ch" forName="right_02_1" refType="h" fact="0.76"/>
        <dgm:constr type="ctrX" for="ch" forName="right_02_1" refType="w" fact="0.77"/>
        <dgm:constr type="w" for="ch" forName="right_02_2" refType="w" fact="0.388"/>
        <dgm:constr type="h" for="ch" forName="right_02_2" refType="h" fact="0.36"/>
        <dgm:constr type="b" for="ch" forName="right_02_2" refType="h" fact="0.42"/>
        <dgm:constr type="ctrX" for="ch" forName="right_02_2" refType="w" fact="0.79"/>
        <dgm:constr type="w" for="ch" forName="left_20_1" refType="w" fact="0.388"/>
        <dgm:constr type="h" for="ch" forName="left_20_1" refType="h" fact="0.36"/>
        <dgm:constr type="b" for="ch" forName="left_20_1" refType="h" fact="0.76"/>
        <dgm:constr type="ctrX" for="ch" forName="left_20_1" refType="w" fact="0.23"/>
        <dgm:constr type="w" for="ch" forName="left_20_2" refType="w" fact="0.388"/>
        <dgm:constr type="h" for="ch" forName="left_20_2" refType="h" fact="0.36"/>
        <dgm:constr type="b" for="ch" forName="left_20_2" refType="h" fact="0.42"/>
        <dgm:constr type="ctrX" for="ch" forName="left_20_2" refType="w" fact="0.21"/>
        <dgm:constr type="w" for="ch" forName="right_12_1" refType="w" fact="0.388"/>
        <dgm:constr type="h" for="ch" forName="right_12_1" refType="h" fact="0.36"/>
        <dgm:constr type="b" for="ch" forName="right_12_1" refType="h" fact="0.76"/>
        <dgm:constr type="ctrX" for="ch" forName="right_12_1" refType="w" fact="0.77"/>
        <dgm:constr type="w" for="ch" forName="right_12_2" refType="w" fact="0.388"/>
        <dgm:constr type="h" for="ch" forName="right_12_2" refType="h" fact="0.36"/>
        <dgm:constr type="b" for="ch" forName="right_12_2" refType="h" fact="0.42"/>
        <dgm:constr type="ctrX" for="ch" forName="right_12_2" refType="w" fact="0.79"/>
        <dgm:constr type="w" for="ch" forName="left_12_1" refType="w" fact="0.388"/>
        <dgm:constr type="h" for="ch" forName="left_12_1" refType="h" fact="0.36"/>
        <dgm:constr type="b" for="ch" forName="left_12_1" refType="h" fact="0.715"/>
        <dgm:constr type="ctrX" for="ch" forName="left_12_1" refType="w" fact="0.255"/>
        <dgm:constr type="w" for="ch" forName="right_22_1" refType="w" fact="0.36"/>
        <dgm:constr type="h" for="ch" forName="right_22_1" refType="h" fact="0.32"/>
        <dgm:constr type="b" for="ch" forName="right_22_1" refType="h" fact="0.725"/>
        <dgm:constr type="ctrX" for="ch" forName="right_22_1" refType="w" fact="0.76"/>
        <dgm:constr type="w" for="ch" forName="right_22_2" refType="w" fact="0.36"/>
        <dgm:constr type="h" for="ch" forName="right_22_2" refType="h" fact="0.32"/>
        <dgm:constr type="b" for="ch" forName="right_22_2" refType="h" fact="0.39"/>
        <dgm:constr type="ctrX" for="ch" forName="right_22_2" refType="w" fact="0.76"/>
        <dgm:constr type="w" for="ch" forName="left_22_1" refType="w" fact="0.36"/>
        <dgm:constr type="h" for="ch" forName="left_22_1" refType="h" fact="0.32"/>
        <dgm:constr type="b" for="ch" forName="left_22_1" refType="h" fact="0.725"/>
        <dgm:constr type="ctrX" for="ch" forName="left_22_1" refType="w" fact="0.24"/>
        <dgm:constr type="w" for="ch" forName="left_22_2" refType="w" fact="0.36"/>
        <dgm:constr type="h" for="ch" forName="left_22_2" refType="h" fact="0.32"/>
        <dgm:constr type="b" for="ch" forName="left_22_2" refType="h" fact="0.39"/>
        <dgm:constr type="ctrX" for="ch" forName="left_22_2" refType="w" fact="0.24"/>
        <dgm:constr type="w" for="ch" forName="left_21_1" refType="w" fact="0.388"/>
        <dgm:constr type="h" for="ch" forName="left_21_1" refType="h" fact="0.36"/>
        <dgm:constr type="b" for="ch" forName="left_21_1" refType="h" fact="0.76"/>
        <dgm:constr type="ctrX" for="ch" forName="left_21_1" refType="w" fact="0.23"/>
        <dgm:constr type="w" for="ch" forName="left_21_2" refType="w" fact="0.388"/>
        <dgm:constr type="h" for="ch" forName="left_21_2" refType="h" fact="0.36"/>
        <dgm:constr type="b" for="ch" forName="left_21_2" refType="h" fact="0.42"/>
        <dgm:constr type="ctrX" for="ch" forName="left_21_2" refType="w" fact="0.21"/>
        <dgm:constr type="w" for="ch" forName="right_21_1" refType="w" fact="0.388"/>
        <dgm:constr type="h" for="ch" forName="right_21_1" refType="h" fact="0.36"/>
        <dgm:constr type="b" for="ch" forName="right_21_1" refType="h" fact="0.715"/>
        <dgm:constr type="ctrX" for="ch" forName="right_21_1" refType="w" fact="0.745"/>
        <dgm:constr type="w" for="ch" forName="right_03_1" refType="w" fact="0.37"/>
        <dgm:constr type="h" for="ch" forName="right_03_1" refType="h" fact="0.24"/>
        <dgm:constr type="b" for="ch" forName="right_03_1" refType="h" fact="0.76"/>
        <dgm:constr type="ctrX" for="ch" forName="right_03_1" refType="w" fact="0.77"/>
        <dgm:constr type="w" for="ch" forName="right_03_2" refType="w" fact="0.37"/>
        <dgm:constr type="h" for="ch" forName="right_03_2" refType="h" fact="0.24"/>
        <dgm:constr type="b" for="ch" forName="right_03_2" refType="h" fact="0.535"/>
        <dgm:constr type="ctrX" for="ch" forName="right_03_2" refType="w" fact="0.783"/>
        <dgm:constr type="w" for="ch" forName="right_03_3" refType="w" fact="0.37"/>
        <dgm:constr type="h" for="ch" forName="right_03_3" refType="h" fact="0.24"/>
        <dgm:constr type="b" for="ch" forName="right_03_3" refType="h" fact="0.315"/>
        <dgm:constr type="ctrX" for="ch" forName="right_03_3" refType="w" fact="0.796"/>
        <dgm:constr type="w" for="ch" forName="left_30_1" refType="w" fact="0.37"/>
        <dgm:constr type="h" for="ch" forName="left_30_1" refType="h" fact="0.24"/>
        <dgm:constr type="b" for="ch" forName="left_30_1" refType="h" fact="0.76"/>
        <dgm:constr type="ctrX" for="ch" forName="left_30_1" refType="w" fact="0.23"/>
        <dgm:constr type="w" for="ch" forName="left_30_2" refType="w" fact="0.37"/>
        <dgm:constr type="h" for="ch" forName="left_30_2" refType="h" fact="0.24"/>
        <dgm:constr type="b" for="ch" forName="left_30_2" refType="h" fact="0.535"/>
        <dgm:constr type="ctrX" for="ch" forName="left_30_2" refType="w" fact="0.217"/>
        <dgm:constr type="w" for="ch" forName="left_30_3" refType="w" fact="0.37"/>
        <dgm:constr type="h" for="ch" forName="left_30_3" refType="h" fact="0.24"/>
        <dgm:constr type="b" for="ch" forName="left_30_3" refType="h" fact="0.315"/>
        <dgm:constr type="ctrX" for="ch" forName="left_30_3" refType="w" fact="0.204"/>
        <dgm:constr type="w" for="ch" forName="right_13_1" refType="w" fact="0.37"/>
        <dgm:constr type="h" for="ch" forName="right_13_1" refType="h" fact="0.24"/>
        <dgm:constr type="b" for="ch" forName="right_13_1" refType="h" fact="0.76"/>
        <dgm:constr type="ctrX" for="ch" forName="right_13_1" refType="w" fact="0.77"/>
        <dgm:constr type="w" for="ch" forName="right_13_2" refType="w" fact="0.37"/>
        <dgm:constr type="h" for="ch" forName="right_13_2" refType="h" fact="0.24"/>
        <dgm:constr type="b" for="ch" forName="right_13_2" refType="h" fact="0.535"/>
        <dgm:constr type="ctrX" for="ch" forName="right_13_2" refType="w" fact="0.783"/>
        <dgm:constr type="w" for="ch" forName="right_13_3" refType="w" fact="0.37"/>
        <dgm:constr type="h" for="ch" forName="right_13_3" refType="h" fact="0.24"/>
        <dgm:constr type="b" for="ch" forName="right_13_3" refType="h" fact="0.315"/>
        <dgm:constr type="ctrX" for="ch" forName="right_13_3" refType="w" fact="0.796"/>
        <dgm:constr type="w" for="ch" forName="left_13_1" refType="w" fact="0.37"/>
        <dgm:constr type="h" for="ch" forName="left_13_1" refType="h" fact="0.24"/>
        <dgm:constr type="b" for="ch" forName="left_13_1" refType="h" fact="0.715"/>
        <dgm:constr type="ctrX" for="ch" forName="left_13_1" refType="w" fact="0.255"/>
        <dgm:constr type="w" for="ch" forName="left_31_1" refType="w" fact="0.37"/>
        <dgm:constr type="h" for="ch" forName="left_31_1" refType="h" fact="0.24"/>
        <dgm:constr type="b" for="ch" forName="left_31_1" refType="h" fact="0.76"/>
        <dgm:constr type="ctrX" for="ch" forName="left_31_1" refType="w" fact="0.23"/>
        <dgm:constr type="w" for="ch" forName="left_31_2" refType="w" fact="0.37"/>
        <dgm:constr type="h" for="ch" forName="left_31_2" refType="h" fact="0.24"/>
        <dgm:constr type="b" for="ch" forName="left_31_2" refType="h" fact="0.535"/>
        <dgm:constr type="ctrX" for="ch" forName="left_31_2" refType="w" fact="0.217"/>
        <dgm:constr type="w" for="ch" forName="left_31_3" refType="w" fact="0.37"/>
        <dgm:constr type="h" for="ch" forName="left_31_3" refType="h" fact="0.24"/>
        <dgm:constr type="b" for="ch" forName="left_31_3" refType="h" fact="0.315"/>
        <dgm:constr type="ctrX" for="ch" forName="left_31_3" refType="w" fact="0.204"/>
        <dgm:constr type="w" for="ch" forName="right_31_1" refType="w" fact="0.37"/>
        <dgm:constr type="h" for="ch" forName="right_31_1" refType="h" fact="0.24"/>
        <dgm:constr type="b" for="ch" forName="right_31_1" refType="h" fact="0.715"/>
        <dgm:constr type="ctrX" for="ch" forName="right_31_1" refType="w" fact="0.745"/>
        <dgm:constr type="w" for="ch" forName="right_23_1" refType="w" fact="0.37"/>
        <dgm:constr type="h" for="ch" forName="right_23_1" refType="h" fact="0.24"/>
        <dgm:constr type="b" for="ch" forName="right_23_1" refType="h" fact="0.76"/>
        <dgm:constr type="ctrX" for="ch" forName="right_23_1" refType="w" fact="0.77"/>
        <dgm:constr type="w" for="ch" forName="right_23_2" refType="w" fact="0.37"/>
        <dgm:constr type="h" for="ch" forName="right_23_2" refType="h" fact="0.24"/>
        <dgm:constr type="b" for="ch" forName="right_23_2" refType="h" fact="0.535"/>
        <dgm:constr type="ctrX" for="ch" forName="right_23_2" refType="w" fact="0.783"/>
        <dgm:constr type="w" for="ch" forName="right_23_3" refType="w" fact="0.37"/>
        <dgm:constr type="h" for="ch" forName="right_23_3" refType="h" fact="0.24"/>
        <dgm:constr type="b" for="ch" forName="right_23_3" refType="h" fact="0.315"/>
        <dgm:constr type="ctrX" for="ch" forName="right_23_3" refType="w" fact="0.796"/>
        <dgm:constr type="w" for="ch" forName="left_23_1" refType="w" fact="0.37"/>
        <dgm:constr type="h" for="ch" forName="left_23_1" refType="h" fact="0.24"/>
        <dgm:constr type="b" for="ch" forName="left_23_1" refType="h" fact="0.715"/>
        <dgm:constr type="ctrX" for="ch" forName="left_23_1" refType="w" fact="0.255"/>
        <dgm:constr type="w" for="ch" forName="left_23_2" refType="w" fact="0.37"/>
        <dgm:constr type="h" for="ch" forName="left_23_2" refType="h" fact="0.24"/>
        <dgm:constr type="b" for="ch" forName="left_23_2" refType="h" fact="0.49"/>
        <dgm:constr type="ctrX" for="ch" forName="left_23_2" refType="w" fact="0.268"/>
        <dgm:constr type="w" for="ch" forName="left_32_1" refType="w" fact="0.37"/>
        <dgm:constr type="h" for="ch" forName="left_32_1" refType="h" fact="0.24"/>
        <dgm:constr type="b" for="ch" forName="left_32_1" refType="h" fact="0.76"/>
        <dgm:constr type="ctrX" for="ch" forName="left_32_1" refType="w" fact="0.23"/>
        <dgm:constr type="w" for="ch" forName="left_32_2" refType="w" fact="0.37"/>
        <dgm:constr type="h" for="ch" forName="left_32_2" refType="h" fact="0.24"/>
        <dgm:constr type="b" for="ch" forName="left_32_2" refType="h" fact="0.535"/>
        <dgm:constr type="ctrX" for="ch" forName="left_32_2" refType="w" fact="0.217"/>
        <dgm:constr type="w" for="ch" forName="left_32_3" refType="w" fact="0.37"/>
        <dgm:constr type="h" for="ch" forName="left_32_3" refType="h" fact="0.24"/>
        <dgm:constr type="b" for="ch" forName="left_32_3" refType="h" fact="0.315"/>
        <dgm:constr type="ctrX" for="ch" forName="left_32_3" refType="w" fact="0.204"/>
        <dgm:constr type="w" for="ch" forName="right_32_1" refType="w" fact="0.37"/>
        <dgm:constr type="h" for="ch" forName="right_32_1" refType="h" fact="0.24"/>
        <dgm:constr type="b" for="ch" forName="right_32_1" refType="h" fact="0.715"/>
        <dgm:constr type="ctrX" for="ch" forName="right_32_1" refType="w" fact="0.745"/>
        <dgm:constr type="w" for="ch" forName="right_32_2" refType="w" fact="0.37"/>
        <dgm:constr type="h" for="ch" forName="right_32_2" refType="h" fact="0.24"/>
        <dgm:constr type="b" for="ch" forName="right_32_2" refType="h" fact="0.49"/>
        <dgm:constr type="ctrX" for="ch" forName="right_32_2" refType="w" fact="0.732"/>
        <dgm:constr type="w" for="ch" forName="right_33_1" refType="w" fact="0.36"/>
        <dgm:constr type="h" for="ch" forName="right_33_1" refType="h" fact="0.21"/>
        <dgm:constr type="b" for="ch" forName="right_33_1" refType="h" fact="0.725"/>
        <dgm:constr type="ctrX" for="ch" forName="right_33_1" refType="w" fact="0.76"/>
        <dgm:constr type="w" for="ch" forName="right_33_2" refType="w" fact="0.36"/>
        <dgm:constr type="h" for="ch" forName="right_33_2" refType="h" fact="0.21"/>
        <dgm:constr type="b" for="ch" forName="right_33_2" refType="h" fact="0.5"/>
        <dgm:constr type="ctrX" for="ch" forName="right_33_2" refType="w" fact="0.76"/>
        <dgm:constr type="w" for="ch" forName="right_33_3" refType="w" fact="0.36"/>
        <dgm:constr type="h" for="ch" forName="right_33_3" refType="h" fact="0.21"/>
        <dgm:constr type="b" for="ch" forName="right_33_3" refType="h" fact="0.275"/>
        <dgm:constr type="ctrX" for="ch" forName="right_33_3" refType="w" fact="0.76"/>
        <dgm:constr type="w" for="ch" forName="left_33_1" refType="w" fact="0.36"/>
        <dgm:constr type="h" for="ch" forName="left_33_1" refType="h" fact="0.21"/>
        <dgm:constr type="b" for="ch" forName="left_33_1" refType="h" fact="0.725"/>
        <dgm:constr type="ctrX" for="ch" forName="left_33_1" refType="w" fact="0.24"/>
        <dgm:constr type="w" for="ch" forName="left_33_2" refType="w" fact="0.36"/>
        <dgm:constr type="h" for="ch" forName="left_33_2" refType="h" fact="0.21"/>
        <dgm:constr type="b" for="ch" forName="left_33_2" refType="h" fact="0.5"/>
        <dgm:constr type="ctrX" for="ch" forName="left_33_2" refType="w" fact="0.24"/>
        <dgm:constr type="w" for="ch" forName="left_33_3" refType="w" fact="0.36"/>
        <dgm:constr type="h" for="ch" forName="left_33_3" refType="h" fact="0.21"/>
        <dgm:constr type="b" for="ch" forName="left_33_3" refType="h" fact="0.275"/>
        <dgm:constr type="ctrX" for="ch" forName="left_33_3" refType="w" fact="0.24"/>
        <dgm:constr type="w" for="ch" forName="right_04_1" refType="w" fact="0.365"/>
        <dgm:constr type="h" for="ch" forName="right_04_1" refType="h" fact="0.185"/>
        <dgm:constr type="b" for="ch" forName="right_04_1" refType="h" fact="0.76"/>
        <dgm:constr type="ctrX" for="ch" forName="right_04_1" refType="w" fact="0.77"/>
        <dgm:constr type="w" for="ch" forName="right_04_2" refType="w" fact="0.365"/>
        <dgm:constr type="h" for="ch" forName="right_04_2" refType="h" fact="0.185"/>
        <dgm:constr type="b" for="ch" forName="right_04_2" refType="h" fact="0.595"/>
        <dgm:constr type="ctrX" for="ch" forName="right_04_2" refType="w" fact="0.78"/>
        <dgm:constr type="w" for="ch" forName="right_04_3" refType="w" fact="0.365"/>
        <dgm:constr type="h" for="ch" forName="right_04_3" refType="h" fact="0.185"/>
        <dgm:constr type="b" for="ch" forName="right_04_3" refType="h" fact="0.43"/>
        <dgm:constr type="ctrX" for="ch" forName="right_04_3" refType="w" fact="0.79"/>
        <dgm:constr type="w" for="ch" forName="right_04_4" refType="w" fact="0.365"/>
        <dgm:constr type="h" for="ch" forName="right_04_4" refType="h" fact="0.185"/>
        <dgm:constr type="b" for="ch" forName="right_04_4" refType="h" fact="0.265"/>
        <dgm:constr type="ctrX" for="ch" forName="right_04_4" refType="w" fact="0.8"/>
        <dgm:constr type="w" for="ch" forName="left_40_1" refType="w" fact="0.365"/>
        <dgm:constr type="h" for="ch" forName="left_40_1" refType="h" fact="0.185"/>
        <dgm:constr type="b" for="ch" forName="left_40_1" refType="h" fact="0.76"/>
        <dgm:constr type="ctrX" for="ch" forName="left_40_1" refType="w" fact="0.23"/>
        <dgm:constr type="w" for="ch" forName="left_40_2" refType="w" fact="0.365"/>
        <dgm:constr type="h" for="ch" forName="left_40_2" refType="h" fact="0.185"/>
        <dgm:constr type="b" for="ch" forName="left_40_2" refType="h" fact="0.595"/>
        <dgm:constr type="ctrX" for="ch" forName="left_40_2" refType="w" fact="0.22"/>
        <dgm:constr type="w" for="ch" forName="left_40_3" refType="w" fact="0.365"/>
        <dgm:constr type="h" for="ch" forName="left_40_3" refType="h" fact="0.185"/>
        <dgm:constr type="b" for="ch" forName="left_40_3" refType="h" fact="0.43"/>
        <dgm:constr type="ctrX" for="ch" forName="left_40_3" refType="w" fact="0.21"/>
        <dgm:constr type="w" for="ch" forName="left_40_4" refType="w" fact="0.365"/>
        <dgm:constr type="h" for="ch" forName="left_40_4" refType="h" fact="0.185"/>
        <dgm:constr type="b" for="ch" forName="left_40_4" refType="h" fact="0.265"/>
        <dgm:constr type="ctrX" for="ch" forName="left_40_4" refType="w" fact="0.2"/>
        <dgm:constr type="w" for="ch" forName="right_14_1" refType="w" fact="0.365"/>
        <dgm:constr type="h" for="ch" forName="right_14_1" refType="h" fact="0.185"/>
        <dgm:constr type="b" for="ch" forName="right_14_1" refType="h" fact="0.76"/>
        <dgm:constr type="ctrX" for="ch" forName="right_14_1" refType="w" fact="0.77"/>
        <dgm:constr type="w" for="ch" forName="right_14_2" refType="w" fact="0.365"/>
        <dgm:constr type="h" for="ch" forName="right_14_2" refType="h" fact="0.185"/>
        <dgm:constr type="b" for="ch" forName="right_14_2" refType="h" fact="0.595"/>
        <dgm:constr type="ctrX" for="ch" forName="right_14_2" refType="w" fact="0.78"/>
        <dgm:constr type="w" for="ch" forName="right_14_3" refType="w" fact="0.365"/>
        <dgm:constr type="h" for="ch" forName="right_14_3" refType="h" fact="0.185"/>
        <dgm:constr type="b" for="ch" forName="right_14_3" refType="h" fact="0.43"/>
        <dgm:constr type="ctrX" for="ch" forName="right_14_3" refType="w" fact="0.79"/>
        <dgm:constr type="w" for="ch" forName="right_14_4" refType="w" fact="0.365"/>
        <dgm:constr type="h" for="ch" forName="right_14_4" refType="h" fact="0.185"/>
        <dgm:constr type="b" for="ch" forName="right_14_4" refType="h" fact="0.265"/>
        <dgm:constr type="ctrX" for="ch" forName="right_14_4" refType="w" fact="0.8"/>
        <dgm:constr type="w" for="ch" forName="left_14_1" refType="w" fact="0.365"/>
        <dgm:constr type="h" for="ch" forName="left_14_1" refType="h" fact="0.185"/>
        <dgm:constr type="b" for="ch" forName="left_14_1" refType="h" fact="0.715"/>
        <dgm:constr type="ctrX" for="ch" forName="left_14_1" refType="w" fact="0.25"/>
        <dgm:constr type="w" for="ch" forName="left_41_1" refType="w" fact="0.365"/>
        <dgm:constr type="h" for="ch" forName="left_41_1" refType="h" fact="0.185"/>
        <dgm:constr type="b" for="ch" forName="left_41_1" refType="h" fact="0.76"/>
        <dgm:constr type="ctrX" for="ch" forName="left_41_1" refType="w" fact="0.23"/>
        <dgm:constr type="w" for="ch" forName="left_41_2" refType="w" fact="0.365"/>
        <dgm:constr type="h" for="ch" forName="left_41_2" refType="h" fact="0.185"/>
        <dgm:constr type="b" for="ch" forName="left_41_2" refType="h" fact="0.595"/>
        <dgm:constr type="ctrX" for="ch" forName="left_41_2" refType="w" fact="0.22"/>
        <dgm:constr type="w" for="ch" forName="left_41_3" refType="w" fact="0.365"/>
        <dgm:constr type="h" for="ch" forName="left_41_3" refType="h" fact="0.185"/>
        <dgm:constr type="b" for="ch" forName="left_41_3" refType="h" fact="0.43"/>
        <dgm:constr type="ctrX" for="ch" forName="left_41_3" refType="w" fact="0.21"/>
        <dgm:constr type="w" for="ch" forName="left_41_4" refType="w" fact="0.365"/>
        <dgm:constr type="h" for="ch" forName="left_41_4" refType="h" fact="0.185"/>
        <dgm:constr type="b" for="ch" forName="left_41_4" refType="h" fact="0.265"/>
        <dgm:constr type="ctrX" for="ch" forName="left_41_4" refType="w" fact="0.2"/>
        <dgm:constr type="w" for="ch" forName="right_41_1" refType="w" fact="0.365"/>
        <dgm:constr type="h" for="ch" forName="right_41_1" refType="h" fact="0.185"/>
        <dgm:constr type="b" for="ch" forName="right_41_1" refType="h" fact="0.715"/>
        <dgm:constr type="ctrX" for="ch" forName="right_41_1" refType="w" fact="0.75"/>
        <dgm:constr type="w" for="ch" forName="right_24_1" refType="w" fact="0.365"/>
        <dgm:constr type="h" for="ch" forName="right_24_1" refType="h" fact="0.185"/>
        <dgm:constr type="b" for="ch" forName="right_24_1" refType="h" fact="0.76"/>
        <dgm:constr type="ctrX" for="ch" forName="right_24_1" refType="w" fact="0.77"/>
        <dgm:constr type="w" for="ch" forName="right_24_2" refType="w" fact="0.365"/>
        <dgm:constr type="h" for="ch" forName="right_24_2" refType="h" fact="0.185"/>
        <dgm:constr type="b" for="ch" forName="right_24_2" refType="h" fact="0.595"/>
        <dgm:constr type="ctrX" for="ch" forName="right_24_2" refType="w" fact="0.78"/>
        <dgm:constr type="w" for="ch" forName="right_24_3" refType="w" fact="0.365"/>
        <dgm:constr type="h" for="ch" forName="right_24_3" refType="h" fact="0.185"/>
        <dgm:constr type="b" for="ch" forName="right_24_3" refType="h" fact="0.43"/>
        <dgm:constr type="ctrX" for="ch" forName="right_24_3" refType="w" fact="0.79"/>
        <dgm:constr type="w" for="ch" forName="right_24_4" refType="w" fact="0.365"/>
        <dgm:constr type="h" for="ch" forName="right_24_4" refType="h" fact="0.185"/>
        <dgm:constr type="b" for="ch" forName="right_24_4" refType="h" fact="0.265"/>
        <dgm:constr type="ctrX" for="ch" forName="right_24_4" refType="w" fact="0.8"/>
        <dgm:constr type="w" for="ch" forName="left_24_1" refType="w" fact="0.365"/>
        <dgm:constr type="h" for="ch" forName="left_24_1" refType="h" fact="0.185"/>
        <dgm:constr type="b" for="ch" forName="left_24_1" refType="h" fact="0.715"/>
        <dgm:constr type="ctrX" for="ch" forName="left_24_1" refType="w" fact="0.25"/>
        <dgm:constr type="w" for="ch" forName="left_24_2" refType="w" fact="0.365"/>
        <dgm:constr type="h" for="ch" forName="left_24_2" refType="h" fact="0.185"/>
        <dgm:constr type="b" for="ch" forName="left_24_2" refType="h" fact="0.55"/>
        <dgm:constr type="ctrX" for="ch" forName="left_24_2" refType="w" fact="0.26"/>
        <dgm:constr type="w" for="ch" forName="left_42_1" refType="w" fact="0.365"/>
        <dgm:constr type="h" for="ch" forName="left_42_1" refType="h" fact="0.185"/>
        <dgm:constr type="b" for="ch" forName="left_42_1" refType="h" fact="0.76"/>
        <dgm:constr type="ctrX" for="ch" forName="left_42_1" refType="w" fact="0.23"/>
        <dgm:constr type="w" for="ch" forName="left_42_2" refType="w" fact="0.365"/>
        <dgm:constr type="h" for="ch" forName="left_42_2" refType="h" fact="0.185"/>
        <dgm:constr type="b" for="ch" forName="left_42_2" refType="h" fact="0.595"/>
        <dgm:constr type="ctrX" for="ch" forName="left_42_2" refType="w" fact="0.22"/>
        <dgm:constr type="w" for="ch" forName="left_42_3" refType="w" fact="0.365"/>
        <dgm:constr type="h" for="ch" forName="left_42_3" refType="h" fact="0.185"/>
        <dgm:constr type="b" for="ch" forName="left_42_3" refType="h" fact="0.43"/>
        <dgm:constr type="ctrX" for="ch" forName="left_42_3" refType="w" fact="0.21"/>
        <dgm:constr type="w" for="ch" forName="left_42_4" refType="w" fact="0.365"/>
        <dgm:constr type="h" for="ch" forName="left_42_4" refType="h" fact="0.185"/>
        <dgm:constr type="b" for="ch" forName="left_42_4" refType="h" fact="0.265"/>
        <dgm:constr type="ctrX" for="ch" forName="left_42_4" refType="w" fact="0.2"/>
        <dgm:constr type="w" for="ch" forName="right_42_1" refType="w" fact="0.365"/>
        <dgm:constr type="h" for="ch" forName="right_42_1" refType="h" fact="0.185"/>
        <dgm:constr type="b" for="ch" forName="right_42_1" refType="h" fact="0.715"/>
        <dgm:constr type="ctrX" for="ch" forName="right_42_1" refType="w" fact="0.75"/>
        <dgm:constr type="w" for="ch" forName="right_42_2" refType="w" fact="0.365"/>
        <dgm:constr type="h" for="ch" forName="right_42_2" refType="h" fact="0.185"/>
        <dgm:constr type="b" for="ch" forName="right_42_2" refType="h" fact="0.55"/>
        <dgm:constr type="ctrX" for="ch" forName="right_42_2" refType="w" fact="0.74"/>
        <dgm:constr type="w" for="ch" forName="right_34_1" refType="w" fact="0.365"/>
        <dgm:constr type="h" for="ch" forName="right_34_1" refType="h" fact="0.185"/>
        <dgm:constr type="b" for="ch" forName="right_34_1" refType="h" fact="0.76"/>
        <dgm:constr type="ctrX" for="ch" forName="right_34_1" refType="w" fact="0.77"/>
        <dgm:constr type="w" for="ch" forName="right_34_2" refType="w" fact="0.365"/>
        <dgm:constr type="h" for="ch" forName="right_34_2" refType="h" fact="0.185"/>
        <dgm:constr type="b" for="ch" forName="right_34_2" refType="h" fact="0.595"/>
        <dgm:constr type="ctrX" for="ch" forName="right_34_2" refType="w" fact="0.78"/>
        <dgm:constr type="w" for="ch" forName="right_34_3" refType="w" fact="0.365"/>
        <dgm:constr type="h" for="ch" forName="right_34_3" refType="h" fact="0.185"/>
        <dgm:constr type="b" for="ch" forName="right_34_3" refType="h" fact="0.43"/>
        <dgm:constr type="ctrX" for="ch" forName="right_34_3" refType="w" fact="0.79"/>
        <dgm:constr type="w" for="ch" forName="right_34_4" refType="w" fact="0.365"/>
        <dgm:constr type="h" for="ch" forName="right_34_4" refType="h" fact="0.185"/>
        <dgm:constr type="b" for="ch" forName="right_34_4" refType="h" fact="0.265"/>
        <dgm:constr type="ctrX" for="ch" forName="right_34_4" refType="w" fact="0.8"/>
        <dgm:constr type="w" for="ch" forName="left_34_1" refType="w" fact="0.365"/>
        <dgm:constr type="h" for="ch" forName="left_34_1" refType="h" fact="0.185"/>
        <dgm:constr type="b" for="ch" forName="left_34_1" refType="h" fact="0.715"/>
        <dgm:constr type="ctrX" for="ch" forName="left_34_1" refType="w" fact="0.25"/>
        <dgm:constr type="w" for="ch" forName="left_34_2" refType="w" fact="0.365"/>
        <dgm:constr type="h" for="ch" forName="left_34_2" refType="h" fact="0.185"/>
        <dgm:constr type="b" for="ch" forName="left_34_2" refType="h" fact="0.55"/>
        <dgm:constr type="ctrX" for="ch" forName="left_34_2" refType="w" fact="0.26"/>
        <dgm:constr type="w" for="ch" forName="left_34_3" refType="w" fact="0.365"/>
        <dgm:constr type="h" for="ch" forName="left_34_3" refType="h" fact="0.185"/>
        <dgm:constr type="b" for="ch" forName="left_34_3" refType="h" fact="0.385"/>
        <dgm:constr type="ctrX" for="ch" forName="left_34_3" refType="w" fact="0.27"/>
        <dgm:constr type="w" for="ch" forName="left_43_1" refType="w" fact="0.365"/>
        <dgm:constr type="h" for="ch" forName="left_43_1" refType="h" fact="0.185"/>
        <dgm:constr type="b" for="ch" forName="left_43_1" refType="h" fact="0.76"/>
        <dgm:constr type="ctrX" for="ch" forName="left_43_1" refType="w" fact="0.23"/>
        <dgm:constr type="w" for="ch" forName="left_43_2" refType="w" fact="0.365"/>
        <dgm:constr type="h" for="ch" forName="left_43_2" refType="h" fact="0.185"/>
        <dgm:constr type="b" for="ch" forName="left_43_2" refType="h" fact="0.595"/>
        <dgm:constr type="ctrX" for="ch" forName="left_43_2" refType="w" fact="0.22"/>
        <dgm:constr type="w" for="ch" forName="left_43_3" refType="w" fact="0.365"/>
        <dgm:constr type="h" for="ch" forName="left_43_3" refType="h" fact="0.185"/>
        <dgm:constr type="b" for="ch" forName="left_43_3" refType="h" fact="0.43"/>
        <dgm:constr type="ctrX" for="ch" forName="left_43_3" refType="w" fact="0.21"/>
        <dgm:constr type="w" for="ch" forName="left_43_4" refType="w" fact="0.365"/>
        <dgm:constr type="h" for="ch" forName="left_43_4" refType="h" fact="0.185"/>
        <dgm:constr type="b" for="ch" forName="left_43_4" refType="h" fact="0.265"/>
        <dgm:constr type="ctrX" for="ch" forName="left_43_4" refType="w" fact="0.2"/>
        <dgm:constr type="w" for="ch" forName="right_43_1" refType="w" fact="0.365"/>
        <dgm:constr type="h" for="ch" forName="right_43_1" refType="h" fact="0.185"/>
        <dgm:constr type="b" for="ch" forName="right_43_1" refType="h" fact="0.715"/>
        <dgm:constr type="ctrX" for="ch" forName="right_43_1" refType="w" fact="0.75"/>
        <dgm:constr type="w" for="ch" forName="right_43_2" refType="w" fact="0.365"/>
        <dgm:constr type="h" for="ch" forName="right_43_2" refType="h" fact="0.185"/>
        <dgm:constr type="b" for="ch" forName="right_43_2" refType="h" fact="0.55"/>
        <dgm:constr type="ctrX" for="ch" forName="right_43_2" refType="w" fact="0.74"/>
        <dgm:constr type="w" for="ch" forName="right_43_3" refType="w" fact="0.365"/>
        <dgm:constr type="h" for="ch" forName="right_43_3" refType="h" fact="0.185"/>
        <dgm:constr type="b" for="ch" forName="right_43_3" refType="h" fact="0.385"/>
        <dgm:constr type="ctrX" for="ch" forName="right_43_3" refType="w" fact="0.73"/>
        <dgm:constr type="w" for="ch" forName="right_44_1" refType="w" fact="0.36"/>
        <dgm:constr type="h" for="ch" forName="right_44_1" refType="h" fact="0.154"/>
        <dgm:constr type="b" for="ch" forName="right_44_1" refType="h" fact="0.725"/>
        <dgm:constr type="ctrX" for="ch" forName="right_44_1" refType="w" fact="0.76"/>
        <dgm:constr type="w" for="ch" forName="right_44_2" refType="w" fact="0.36"/>
        <dgm:constr type="h" for="ch" forName="right_44_2" refType="h" fact="0.154"/>
        <dgm:constr type="b" for="ch" forName="right_44_2" refType="h" fact="0.559"/>
        <dgm:constr type="ctrX" for="ch" forName="right_44_2" refType="w" fact="0.76"/>
        <dgm:constr type="w" for="ch" forName="right_44_3" refType="w" fact="0.36"/>
        <dgm:constr type="h" for="ch" forName="right_44_3" refType="h" fact="0.154"/>
        <dgm:constr type="b" for="ch" forName="right_44_3" refType="h" fact="0.393"/>
        <dgm:constr type="ctrX" for="ch" forName="right_44_3" refType="w" fact="0.76"/>
        <dgm:constr type="w" for="ch" forName="right_44_4" refType="w" fact="0.36"/>
        <dgm:constr type="h" for="ch" forName="right_44_4" refType="h" fact="0.154"/>
        <dgm:constr type="b" for="ch" forName="right_44_4" refType="h" fact="0.224"/>
        <dgm:constr type="ctrX" for="ch" forName="right_44_4" refType="w" fact="0.76"/>
        <dgm:constr type="w" for="ch" forName="left_44_1" refType="w" fact="0.36"/>
        <dgm:constr type="h" for="ch" forName="left_44_1" refType="h" fact="0.154"/>
        <dgm:constr type="b" for="ch" forName="left_44_1" refType="h" fact="0.725"/>
        <dgm:constr type="ctrX" for="ch" forName="left_44_1" refType="w" fact="0.24"/>
        <dgm:constr type="w" for="ch" forName="left_44_2" refType="w" fact="0.36"/>
        <dgm:constr type="h" for="ch" forName="left_44_2" refType="h" fact="0.154"/>
        <dgm:constr type="b" for="ch" forName="left_44_2" refType="h" fact="0.559"/>
        <dgm:constr type="ctrX" for="ch" forName="left_44_2" refType="w" fact="0.24"/>
        <dgm:constr type="w" for="ch" forName="left_44_3" refType="w" fact="0.36"/>
        <dgm:constr type="h" for="ch" forName="left_44_3" refType="h" fact="0.154"/>
        <dgm:constr type="b" for="ch" forName="left_44_3" refType="h" fact="0.393"/>
        <dgm:constr type="ctrX" for="ch" forName="left_44_3" refType="w" fact="0.24"/>
        <dgm:constr type="w" for="ch" forName="left_44_4" refType="w" fact="0.36"/>
        <dgm:constr type="h" for="ch" forName="left_44_4" refType="h" fact="0.154"/>
        <dgm:constr type="b" for="ch" forName="left_44_4" refType="h" fact="0.224"/>
        <dgm:constr type="ctrX" for="ch" forName="left_44_4" refType="w" fact="0.24"/>
      </dgm:constrLst>
      <dgm:ruleLst/>
      <dgm:layoutNode name="dummyMaxCanvas_ChildArea">
        <dgm:alg type="sp"/>
        <dgm:shape xmlns:r="http://schemas.openxmlformats.org/officeDocument/2006/relationships" r:blip="">
          <dgm:adjLst/>
        </dgm:shape>
        <dgm:presOf/>
        <dgm:constrLst/>
        <dgm:ruleLst/>
      </dgm:layoutNode>
      <dgm:layoutNode name="fulcrum" styleLbl="alignAccFollowNode1">
        <dgm:alg type="sp"/>
        <dgm:shape xmlns:r="http://schemas.openxmlformats.org/officeDocument/2006/relationships" type="triangle" r:blip="">
          <dgm:adjLst/>
        </dgm:shape>
        <dgm:presOf/>
        <dgm:constrLst/>
        <dgm:ruleLst/>
      </dgm:layoutNode>
      <dgm:choose name="Name0">
        <dgm:if name="Name1" axis="ch ch" ptType="node node" st="1 1" cnt="1 0" func="cnt" op="equ" val="0">
          <dgm:choose name="Name2">
            <dgm:if name="Name3" axis="ch ch" ptType="node node" st="2 1" cnt="1 0" func="cnt" op="equ" val="0">
              <dgm:layoutNode name="balance_00" styleLbl="alignAccFollowNode1">
                <dgm:varLst>
                  <dgm:bulletEnabled val="1"/>
                </dgm:varLst>
                <dgm:alg type="sp"/>
                <dgm:shape xmlns:r="http://schemas.openxmlformats.org/officeDocument/2006/relationships" type="rect" r:blip="">
                  <dgm:adjLst/>
                </dgm:shape>
                <dgm:presOf/>
                <dgm:constrLst/>
                <dgm:ruleLst/>
              </dgm:layoutNode>
            </dgm:if>
            <dgm:else name="Name4">
              <dgm:choose name="Name5">
                <dgm:if name="Name6" axis="ch ch" ptType="node node" st="2 1" cnt="1 0" func="cnt" op="equ" val="1">
                  <dgm:layoutNode name="balance_01" styleLbl="alignAccFollowNode1">
                    <dgm:varLst>
                      <dgm:bulletEnabled val="1"/>
                    </dgm:varLst>
                    <dgm:alg type="sp"/>
                    <dgm:shape xmlns:r="http://schemas.openxmlformats.org/officeDocument/2006/relationships" rot="4" type="rect" r:blip="">
                      <dgm:adjLst/>
                    </dgm:shape>
                    <dgm:presOf/>
                    <dgm:constrLst/>
                    <dgm:ruleLst/>
                  </dgm:layoutNode>
                  <dgm:layoutNode name="right_0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
                  <dgm:choose name="Name8">
                    <dgm:if name="Name9" axis="ch ch" ptType="node node" st="2 1" cnt="1 0" func="cnt" op="equ" val="2">
                      <dgm:layoutNode name="balance_02" styleLbl="alignAccFollowNode1">
                        <dgm:varLst>
                          <dgm:bulletEnabled val="1"/>
                        </dgm:varLst>
                        <dgm:alg type="sp"/>
                        <dgm:shape xmlns:r="http://schemas.openxmlformats.org/officeDocument/2006/relationships" rot="4" type="rect" r:blip="">
                          <dgm:adjLst/>
                        </dgm:shape>
                        <dgm:presOf/>
                        <dgm:constrLst/>
                        <dgm:ruleLst/>
                      </dgm:layoutNode>
                      <dgm:layoutNode name="right_0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0">
                      <dgm:choose name="Name11">
                        <dgm:if name="Name12" axis="ch ch" ptType="node node" st="2 1" cnt="1 0" func="cnt" op="equ" val="3">
                          <dgm:layoutNode name="balance_03" styleLbl="alignAccFollowNode1">
                            <dgm:varLst>
                              <dgm:bulletEnabled val="1"/>
                            </dgm:varLst>
                            <dgm:alg type="sp"/>
                            <dgm:shape xmlns:r="http://schemas.openxmlformats.org/officeDocument/2006/relationships" rot="4" type="rect" r:blip="">
                              <dgm:adjLst/>
                            </dgm:shape>
                            <dgm:presOf/>
                            <dgm:constrLst/>
                            <dgm:ruleLst/>
                          </dgm:layoutNode>
                          <dgm:layoutNode name="right_0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3">
                          <dgm:choose name="Name14">
                            <dgm:if name="Name15" axis="ch ch" ptType="node node" st="2 1" cnt="1 0" func="cnt" op="gte" val="4">
                              <dgm:layoutNode name="balance_04" styleLbl="alignAccFollowNode1">
                                <dgm:varLst>
                                  <dgm:bulletEnabled val="1"/>
                                </dgm:varLst>
                                <dgm:alg type="sp"/>
                                <dgm:shape xmlns:r="http://schemas.openxmlformats.org/officeDocument/2006/relationships" rot="4" type="rect" r:blip="">
                                  <dgm:adjLst/>
                                </dgm:shape>
                                <dgm:presOf/>
                                <dgm:constrLst/>
                                <dgm:ruleLst/>
                              </dgm:layoutNode>
                              <dgm:layoutNode name="right_0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6"/>
                          </dgm:choose>
                        </dgm:else>
                      </dgm:choose>
                    </dgm:else>
                  </dgm:choose>
                </dgm:else>
              </dgm:choose>
            </dgm:else>
          </dgm:choose>
        </dgm:if>
        <dgm:else name="Name17">
          <dgm:choose name="Name18">
            <dgm:if name="Name19" axis="ch ch" ptType="node node" st="1 1" cnt="1 0" func="cnt" op="equ" val="1">
              <dgm:choose name="Name20">
                <dgm:if name="Name21" axis="ch ch" ptType="node node" st="2 1" cnt="1 0" func="cnt" op="equ" val="0">
                  <dgm:layoutNode name="balance_10" styleLbl="alignAccFollowNode1">
                    <dgm:varLst>
                      <dgm:bulletEnabled val="1"/>
                    </dgm:varLst>
                    <dgm:alg type="sp"/>
                    <dgm:shape xmlns:r="http://schemas.openxmlformats.org/officeDocument/2006/relationships" rot="-4" type="rect" r:blip="">
                      <dgm:adjLst/>
                    </dgm:shape>
                    <dgm:presOf/>
                    <dgm:constrLst/>
                    <dgm:ruleLst/>
                  </dgm:layoutNode>
                  <dgm:layoutNode name="left_1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2">
                  <dgm:choose name="Name23">
                    <dgm:if name="Name24" axis="ch ch" ptType="node node" st="2 1" cnt="1 0" func="cnt" op="equ" val="1">
                      <dgm:layoutNode name="balance_11" styleLbl="alignAccFollowNode1">
                        <dgm:varLst>
                          <dgm:bulletEnabled val="1"/>
                        </dgm:varLst>
                        <dgm:alg type="sp"/>
                        <dgm:shape xmlns:r="http://schemas.openxmlformats.org/officeDocument/2006/relationships" type="rect" r:blip="">
                          <dgm:adjLst/>
                        </dgm:shape>
                        <dgm:presOf/>
                        <dgm:constrLst/>
                        <dgm:ruleLst/>
                      </dgm:layoutNode>
                      <dgm:layoutNode name="left_11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1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5">
                      <dgm:choose name="Name26">
                        <dgm:if name="Name27" axis="ch ch" ptType="node node" st="2 1" cnt="1 0" func="cnt" op="equ" val="2">
                          <dgm:layoutNode name="balance_12" styleLbl="alignAccFollowNode1">
                            <dgm:varLst>
                              <dgm:bulletEnabled val="1"/>
                            </dgm:varLst>
                            <dgm:alg type="sp"/>
                            <dgm:shape xmlns:r="http://schemas.openxmlformats.org/officeDocument/2006/relationships" rot="4" type="rect" r:blip="">
                              <dgm:adjLst/>
                            </dgm:shape>
                            <dgm:presOf/>
                            <dgm:constrLst/>
                            <dgm:ruleLst/>
                          </dgm:layoutNode>
                          <dgm:layoutNode name="right_1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8">
                          <dgm:choose name="Name29">
                            <dgm:if name="Name30" axis="ch ch" ptType="node node" st="2 1" cnt="1 0" func="cnt" op="equ" val="3">
                              <dgm:layoutNode name="balance_13" styleLbl="alignAccFollowNode1">
                                <dgm:varLst>
                                  <dgm:bulletEnabled val="1"/>
                                </dgm:varLst>
                                <dgm:alg type="sp"/>
                                <dgm:shape xmlns:r="http://schemas.openxmlformats.org/officeDocument/2006/relationships" rot="4" type="rect" r:blip="">
                                  <dgm:adjLst/>
                                </dgm:shape>
                                <dgm:presOf/>
                                <dgm:constrLst/>
                                <dgm:ruleLst/>
                              </dgm:layoutNode>
                              <dgm:layoutNode name="right_1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1">
                              <dgm:choose name="Name32">
                                <dgm:if name="Name33" axis="ch ch" ptType="node node" st="2 1" cnt="1 0" func="cnt" op="gte" val="4">
                                  <dgm:layoutNode name="balance_14" styleLbl="alignAccFollowNode1">
                                    <dgm:varLst>
                                      <dgm:bulletEnabled val="1"/>
                                    </dgm:varLst>
                                    <dgm:alg type="sp"/>
                                    <dgm:shape xmlns:r="http://schemas.openxmlformats.org/officeDocument/2006/relationships" rot="4" type="rect" r:blip="">
                                      <dgm:adjLst/>
                                    </dgm:shape>
                                    <dgm:presOf/>
                                    <dgm:constrLst/>
                                    <dgm:ruleLst/>
                                  </dgm:layoutNode>
                                  <dgm:layoutNode name="right_1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4"/>
                              </dgm:choose>
                            </dgm:else>
                          </dgm:choose>
                        </dgm:else>
                      </dgm:choose>
                    </dgm:else>
                  </dgm:choose>
                </dgm:else>
              </dgm:choose>
            </dgm:if>
            <dgm:else name="Name35">
              <dgm:choose name="Name36">
                <dgm:if name="Name37" axis="ch ch" ptType="node node" st="1 1" cnt="1 0" func="cnt" op="equ" val="2">
                  <dgm:choose name="Name38">
                    <dgm:if name="Name39" axis="ch ch" ptType="node node" st="2 1" cnt="1 0" func="cnt" op="equ" val="0">
                      <dgm:layoutNode name="balance_20" styleLbl="alignAccFollowNode1">
                        <dgm:varLst>
                          <dgm:bulletEnabled val="1"/>
                        </dgm:varLst>
                        <dgm:alg type="sp"/>
                        <dgm:shape xmlns:r="http://schemas.openxmlformats.org/officeDocument/2006/relationships" rot="-4" type="rect" r:blip="">
                          <dgm:adjLst/>
                        </dgm:shape>
                        <dgm:presOf/>
                        <dgm:constrLst/>
                        <dgm:ruleLst/>
                      </dgm:layoutNode>
                      <dgm:layoutNode name="left_2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0">
                      <dgm:choose name="Name41">
                        <dgm:if name="Name42" axis="ch ch" ptType="node node" st="2 1" cnt="1 0" func="cnt" op="equ" val="1">
                          <dgm:layoutNode name="balance_21" styleLbl="alignAccFollowNode1">
                            <dgm:varLst>
                              <dgm:bulletEnabled val="1"/>
                            </dgm:varLst>
                            <dgm:alg type="sp"/>
                            <dgm:shape xmlns:r="http://schemas.openxmlformats.org/officeDocument/2006/relationships" rot="-4" type="rect" r:blip="">
                              <dgm:adjLst/>
                            </dgm:shape>
                            <dgm:presOf/>
                            <dgm:constrLst/>
                            <dgm:ruleLst/>
                          </dgm:layoutNode>
                          <dgm:layoutNode name="left_2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3">
                          <dgm:choose name="Name44">
                            <dgm:if name="Name45" axis="ch ch" ptType="node node" st="2 1" cnt="1 0" func="cnt" op="equ" val="2">
                              <dgm:layoutNode name="balance_22" styleLbl="alignAccFollowNode1">
                                <dgm:varLst>
                                  <dgm:bulletEnabled val="1"/>
                                </dgm:varLst>
                                <dgm:alg type="sp"/>
                                <dgm:shape xmlns:r="http://schemas.openxmlformats.org/officeDocument/2006/relationships" type="rect" r:blip="">
                                  <dgm:adjLst/>
                                </dgm:shape>
                                <dgm:presOf/>
                                <dgm:constrLst/>
                                <dgm:ruleLst/>
                              </dgm:layoutNode>
                              <dgm:layoutNode name="right_22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2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2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2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6">
                              <dgm:choose name="Name47">
                                <dgm:if name="Name48" axis="ch ch" ptType="node node" st="2 1" cnt="1 0" func="cnt" op="equ" val="3">
                                  <dgm:layoutNode name="balance_23" styleLbl="alignAccFollowNode1">
                                    <dgm:varLst>
                                      <dgm:bulletEnabled val="1"/>
                                    </dgm:varLst>
                                    <dgm:alg type="sp"/>
                                    <dgm:shape xmlns:r="http://schemas.openxmlformats.org/officeDocument/2006/relationships" rot="4" type="rect" r:blip="">
                                      <dgm:adjLst/>
                                    </dgm:shape>
                                    <dgm:presOf/>
                                    <dgm:constrLst/>
                                    <dgm:ruleLst/>
                                  </dgm:layoutNode>
                                  <dgm:layoutNode name="right_2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3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9">
                                  <dgm:choose name="Name50">
                                    <dgm:if name="Name51" axis="ch ch" ptType="node node" st="2 1" cnt="1 0" func="cnt" op="gte" val="4">
                                      <dgm:layoutNode name="balance_24" styleLbl="alignAccFollowNode1">
                                        <dgm:varLst>
                                          <dgm:bulletEnabled val="1"/>
                                        </dgm:varLst>
                                        <dgm:alg type="sp"/>
                                        <dgm:shape xmlns:r="http://schemas.openxmlformats.org/officeDocument/2006/relationships" rot="4" type="rect" r:blip="">
                                          <dgm:adjLst/>
                                        </dgm:shape>
                                        <dgm:presOf/>
                                        <dgm:constrLst/>
                                        <dgm:ruleLst/>
                                      </dgm:layoutNode>
                                      <dgm:layoutNode name="right_2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4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2"/>
                                  </dgm:choose>
                                </dgm:else>
                              </dgm:choose>
                            </dgm:else>
                          </dgm:choose>
                        </dgm:else>
                      </dgm:choose>
                    </dgm:else>
                  </dgm:choose>
                </dgm:if>
                <dgm:else name="Name53">
                  <dgm:choose name="Name54">
                    <dgm:if name="Name55" axis="ch ch" ptType="node node" st="1 1" cnt="1 0" func="cnt" op="equ" val="3">
                      <dgm:choose name="Name56">
                        <dgm:if name="Name57" axis="ch ch" ptType="node node" st="2 1" cnt="1 0" func="cnt" op="equ" val="0">
                          <dgm:layoutNode name="balance_30" styleLbl="alignAccFollowNode1">
                            <dgm:varLst>
                              <dgm:bulletEnabled val="1"/>
                            </dgm:varLst>
                            <dgm:alg type="sp"/>
                            <dgm:shape xmlns:r="http://schemas.openxmlformats.org/officeDocument/2006/relationships" rot="-4" type="rect" r:blip="">
                              <dgm:adjLst/>
                            </dgm:shape>
                            <dgm:presOf/>
                            <dgm:constrLst/>
                            <dgm:ruleLst/>
                          </dgm:layoutNode>
                          <dgm:layoutNode name="left_3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0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8">
                          <dgm:choose name="Name59">
                            <dgm:if name="Name60" axis="ch ch" ptType="node node" st="2 1" cnt="1 0" func="cnt" op="equ" val="1">
                              <dgm:layoutNode name="balance_31" styleLbl="alignAccFollowNode1">
                                <dgm:varLst>
                                  <dgm:bulletEnabled val="1"/>
                                </dgm:varLst>
                                <dgm:alg type="sp"/>
                                <dgm:shape xmlns:r="http://schemas.openxmlformats.org/officeDocument/2006/relationships" rot="-4" type="rect" r:blip="">
                                  <dgm:adjLst/>
                                </dgm:shape>
                                <dgm:presOf/>
                                <dgm:constrLst/>
                                <dgm:ruleLst/>
                              </dgm:layoutNode>
                              <dgm:layoutNode name="left_3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1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1">
                              <dgm:choose name="Name62">
                                <dgm:if name="Name63" axis="ch ch" ptType="node node" st="2 1" cnt="1 0" func="cnt" op="equ" val="2">
                                  <dgm:layoutNode name="balance_32" styleLbl="alignAccFollowNode1">
                                    <dgm:varLst>
                                      <dgm:bulletEnabled val="1"/>
                                    </dgm:varLst>
                                    <dgm:alg type="sp"/>
                                    <dgm:shape xmlns:r="http://schemas.openxmlformats.org/officeDocument/2006/relationships" rot="-4" type="rect" r:blip="">
                                      <dgm:adjLst/>
                                    </dgm:shape>
                                    <dgm:presOf/>
                                    <dgm:constrLst/>
                                    <dgm:ruleLst/>
                                  </dgm:layoutNode>
                                  <dgm:layoutNode name="left_3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2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2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4">
                                  <dgm:choose name="Name65">
                                    <dgm:if name="Name66" axis="ch ch" ptType="node node" st="2 1" cnt="1 0" func="cnt" op="equ" val="3">
                                      <dgm:layoutNode name="balance_33" styleLbl="alignAccFollowNode1">
                                        <dgm:varLst>
                                          <dgm:bulletEnabled val="1"/>
                                        </dgm:varLst>
                                        <dgm:alg type="sp"/>
                                        <dgm:shape xmlns:r="http://schemas.openxmlformats.org/officeDocument/2006/relationships" type="rect" r:blip="">
                                          <dgm:adjLst/>
                                        </dgm:shape>
                                        <dgm:presOf/>
                                        <dgm:constrLst/>
                                        <dgm:ruleLst/>
                                      </dgm:layoutNode>
                                      <dgm:layoutNode name="right_33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3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3_3" styleLbl="node1">
                                        <dgm:varLst>
                                          <dgm:bulletEnabled val="1"/>
                                        </dgm:varLst>
                                        <dgm:alg type="tx"/>
                                        <dgm:shape xmlns:r="http://schemas.openxmlformats.org/officeDocument/2006/relationships"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3" styleLbl="node1">
                                        <dgm:varLst>
                                          <dgm:bulletEnabled val="1"/>
                                        </dgm:varLst>
                                        <dgm:alg type="tx"/>
                                        <dgm:shape xmlns:r="http://schemas.openxmlformats.org/officeDocument/2006/relationships"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7">
                                      <dgm:choose name="Name68">
                                        <dgm:if name="Name69" axis="ch ch" ptType="node node" st="2 1" cnt="1 0" func="cnt" op="gte" val="4">
                                          <dgm:layoutNode name="balance_34" styleLbl="alignAccFollowNode1">
                                            <dgm:varLst>
                                              <dgm:bulletEnabled val="1"/>
                                            </dgm:varLst>
                                            <dgm:alg type="sp"/>
                                            <dgm:shape xmlns:r="http://schemas.openxmlformats.org/officeDocument/2006/relationships" rot="4" type="rect" r:blip="">
                                              <dgm:adjLst/>
                                            </dgm:shape>
                                            <dgm:presOf/>
                                            <dgm:constrLst/>
                                            <dgm:ruleLst/>
                                          </dgm:layoutNode>
                                          <dgm:layoutNode name="right_3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0"/>
                                      </dgm:choose>
                                    </dgm:else>
                                  </dgm:choose>
                                </dgm:else>
                              </dgm:choose>
                            </dgm:else>
                          </dgm:choose>
                        </dgm:else>
                      </dgm:choose>
                    </dgm:if>
                    <dgm:else name="Name71">
                      <dgm:choose name="Name72">
                        <dgm:if name="Name73" axis="ch ch" ptType="node node" st="1 1" cnt="1 0" func="cnt" op="gte" val="4">
                          <dgm:choose name="Name74">
                            <dgm:if name="Name75" axis="ch ch" ptType="node node" st="2 1" cnt="1 0" func="cnt" op="equ" val="0">
                              <dgm:layoutNode name="balance_40" styleLbl="alignAccFollowNode1">
                                <dgm:varLst>
                                  <dgm:bulletEnabled val="1"/>
                                </dgm:varLst>
                                <dgm:alg type="sp"/>
                                <dgm:shape xmlns:r="http://schemas.openxmlformats.org/officeDocument/2006/relationships" rot="-4" type="rect" r:blip="">
                                  <dgm:adjLst/>
                                </dgm:shape>
                                <dgm:presOf/>
                                <dgm:constrLst/>
                                <dgm:ruleLst/>
                              </dgm:layoutNode>
                              <dgm:layoutNode name="left_4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6">
                              <dgm:choose name="Name77">
                                <dgm:if name="Name78" axis="ch ch" ptType="node node" st="2 1" cnt="1 0" func="cnt" op="equ" val="1">
                                  <dgm:layoutNode name="balance_41" styleLbl="alignAccFollowNode1">
                                    <dgm:varLst>
                                      <dgm:bulletEnabled val="1"/>
                                    </dgm:varLst>
                                    <dgm:alg type="sp"/>
                                    <dgm:shape xmlns:r="http://schemas.openxmlformats.org/officeDocument/2006/relationships" rot="-4" type="rect" r:blip="">
                                      <dgm:adjLst/>
                                    </dgm:shape>
                                    <dgm:presOf/>
                                    <dgm:constrLst/>
                                    <dgm:ruleLst/>
                                  </dgm:layoutNode>
                                  <dgm:layoutNode name="left_4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9">
                                  <dgm:choose name="Name80">
                                    <dgm:if name="Name81" axis="ch ch" ptType="node node" st="2 1" cnt="1 0" func="cnt" op="equ" val="2">
                                      <dgm:layoutNode name="balance_42" styleLbl="alignAccFollowNode1">
                                        <dgm:varLst>
                                          <dgm:bulletEnabled val="1"/>
                                        </dgm:varLst>
                                        <dgm:alg type="sp"/>
                                        <dgm:shape xmlns:r="http://schemas.openxmlformats.org/officeDocument/2006/relationships" rot="-4" type="rect" r:blip="">
                                          <dgm:adjLst/>
                                        </dgm:shape>
                                        <dgm:presOf/>
                                        <dgm:constrLst/>
                                        <dgm:ruleLst/>
                                      </dgm:layoutNode>
                                      <dgm:layoutNode name="left_4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2">
                                      <dgm:choose name="Name83">
                                        <dgm:if name="Name84" axis="ch ch" ptType="node node" st="2 1" cnt="1 0" func="cnt" op="equ" val="3">
                                          <dgm:layoutNode name="balance_43" styleLbl="alignAccFollowNode1">
                                            <dgm:varLst>
                                              <dgm:bulletEnabled val="1"/>
                                            </dgm:varLst>
                                            <dgm:alg type="sp"/>
                                            <dgm:shape xmlns:r="http://schemas.openxmlformats.org/officeDocument/2006/relationships" rot="-4" type="rect" r:blip="">
                                              <dgm:adjLst/>
                                            </dgm:shape>
                                            <dgm:presOf/>
                                            <dgm:constrLst/>
                                            <dgm:ruleLst/>
                                          </dgm:layoutNode>
                                          <dgm:layoutNode name="left_4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5">
                                          <dgm:choose name="Name86">
                                            <dgm:if name="Name87" axis="ch ch" ptType="node node" st="2 1" cnt="1 0" func="cnt" op="gte" val="4">
                                              <dgm:layoutNode name="balance_44" styleLbl="alignAccFollowNode1">
                                                <dgm:varLst>
                                                  <dgm:bulletEnabled val="1"/>
                                                </dgm:varLst>
                                                <dgm:alg type="sp"/>
                                                <dgm:shape xmlns:r="http://schemas.openxmlformats.org/officeDocument/2006/relationships" type="rect" r:blip="">
                                                  <dgm:adjLst/>
                                                </dgm:shape>
                                                <dgm:presOf/>
                                                <dgm:constrLst/>
                                                <dgm:ruleLst/>
                                              </dgm:layoutNode>
                                              <dgm:layoutNode name="right_44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3" styleLbl="node1">
                                                <dgm:varLst>
                                                  <dgm:bulletEnabled val="1"/>
                                                </dgm:varLst>
                                                <dgm:alg type="tx"/>
                                                <dgm:shape xmlns:r="http://schemas.openxmlformats.org/officeDocument/2006/relationships"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4" styleLbl="node1">
                                                <dgm:varLst>
                                                  <dgm:bulletEnabled val="1"/>
                                                </dgm:varLst>
                                                <dgm:alg type="tx"/>
                                                <dgm:shape xmlns:r="http://schemas.openxmlformats.org/officeDocument/2006/relationships"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3" styleLbl="node1">
                                                <dgm:varLst>
                                                  <dgm:bulletEnabled val="1"/>
                                                </dgm:varLst>
                                                <dgm:alg type="tx"/>
                                                <dgm:shape xmlns:r="http://schemas.openxmlformats.org/officeDocument/2006/relationships"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4" styleLbl="node1">
                                                <dgm:varLst>
                                                  <dgm:bulletEnabled val="1"/>
                                                </dgm:varLst>
                                                <dgm:alg type="tx"/>
                                                <dgm:shape xmlns:r="http://schemas.openxmlformats.org/officeDocument/2006/relationships"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8"/>
                                          </dgm:choose>
                                        </dgm:else>
                                      </dgm:choose>
                                    </dgm:else>
                                  </dgm:choose>
                                </dgm:else>
                              </dgm:choose>
                            </dgm:else>
                          </dgm:choose>
                        </dgm:if>
                        <dgm:else name="Name89"/>
                      </dgm:choose>
                    </dgm:else>
                  </dgm:choose>
                </dgm:else>
              </dgm:choose>
            </dgm:else>
          </dgm:choose>
        </dgm:else>
      </dgm:choose>
    </dgm:layoutNode>
  </dgm:layoutNode>
</dgm:layoutDef>
</file>

<file path=ppt/diagrams/layout18.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19.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0.xml><?xml version="1.0" encoding="utf-8"?>
<dgm:layoutDef xmlns:dgm="http://schemas.openxmlformats.org/drawingml/2006/diagram" xmlns:a="http://schemas.openxmlformats.org/drawingml/2006/main" uniqueId="urn:microsoft.com/office/officeart/2005/8/layout/target2">
  <dgm:title val=""/>
  <dgm:desc val=""/>
  <dgm:catLst>
    <dgm:cat type="relationship"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chMax val="3"/>
      <dgm:chPref val="1"/>
      <dgm:dir/>
      <dgm:animLvl val="lvl"/>
      <dgm:resizeHandles/>
    </dgm:varLst>
    <dgm:alg type="composite">
      <dgm:param type="horzAlign" val="none"/>
      <dgm:param type="vertAlign" val="none"/>
    </dgm:alg>
    <dgm:shape xmlns:r="http://schemas.openxmlformats.org/officeDocument/2006/relationships" r:blip="">
      <dgm:adjLst/>
    </dgm:shape>
    <dgm:presOf/>
    <dgm:choose name="Name1">
      <dgm:if name="Name2" func="var" arg="dir" op="equ" val="norm">
        <dgm:choose name="Name3">
          <dgm:if name="Name4" axis="ch ch" ptType="node node" st="1 1" cnt="1 0" func="cnt" op="gt" val="0">
            <dgm:choose name="Name5">
              <dgm:if name="Name6"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2"/>
                  <dgm:constr type="t" for="ch" forName="middleBox" refType="h" fact="0.25"/>
                  <dgm:constr type="w" for="ch" forName="middleBox" refType="w" fact="0.775"/>
                  <dgm:constr type="h" for="ch" forName="middleBox" refType="h" fact="0.7"/>
                  <dgm:constr type="l" for="ch" forName="centerBox" refType="w" fact="0.395"/>
                  <dgm:constr type="t" for="ch" forName="centerBox" refType="h" fact="0.5"/>
                  <dgm:constr type="w" for="ch" forName="centerBox" refType="w" fact="0.555"/>
                  <dgm:constr type="h" for="ch" forName="centerBox" refType="h" fact="0.4"/>
                  <dgm:constr type="userA" for="des" forName="outerSibTrans" refType="w"/>
                  <dgm:constr type="userA" for="des" forName="middleSibTrans" refType="w"/>
                  <dgm:constr type="userA" for="des" forName="centerSibTrans" refType="w"/>
                </dgm:constrLst>
              </dgm:if>
              <dgm:else name="Name7">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2"/>
                  <dgm:constr type="t" for="ch" forName="middleBox" refType="h" fact="0.25"/>
                  <dgm:constr type="w" for="ch" forName="middleBox" refType="w" fact="0.775"/>
                  <dgm:constr type="h" for="ch" forName="middleBox" refType="h" fact="0.7"/>
                  <dgm:constr type="l" for="ch" forName="centerBox" refType="w" fact="0.225"/>
                  <dgm:constr type="t" for="ch" forName="centerBox" refType="h" fact="0.5"/>
                  <dgm:constr type="w" for="ch" forName="centerBox" refType="w" fact="0.725"/>
                  <dgm:constr type="h" for="ch" forName="centerBox" refType="h" fact="0.4"/>
                  <dgm:constr type="userA" for="des" forName="outerSibTrans" refType="w"/>
                  <dgm:constr type="userA" for="des" forName="middleSibTrans" refType="w"/>
                  <dgm:constr type="userA" for="des" forName="centerSibTrans" refType="w"/>
                </dgm:constrLst>
              </dgm:else>
            </dgm:choose>
          </dgm:if>
          <dgm:else name="Name8">
            <dgm:choose name="Name9">
              <dgm:if name="Name10"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26"/>
                  <dgm:constr type="t" for="ch" forName="centerBox" refType="h" fact="0.5"/>
                  <dgm:constr type="w" for="ch" forName="centerBox" refType="w" fact="0.69"/>
                  <dgm:constr type="h" for="ch" forName="centerBox" refType="h" fact="0.4"/>
                  <dgm:constr type="userA" for="des" forName="outerSibTrans" refType="w"/>
                  <dgm:constr type="userA" for="des" forName="middleSibTrans" refType="w"/>
                  <dgm:constr type="userA" for="des" forName="centerSibTrans" refType="w"/>
                </dgm:constrLst>
              </dgm:if>
              <dgm:else name="Name11">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05"/>
                  <dgm:constr type="t" for="ch" forName="centerBox" refType="h" fact="0.5"/>
                  <dgm:constr type="w" for="ch" forName="centerBox" refType="w" fact="0.9"/>
                  <dgm:constr type="h" for="ch" forName="centerBox" refType="h" fact="0.4"/>
                  <dgm:constr type="userA" for="des" forName="outerSibTrans" refType="w"/>
                  <dgm:constr type="userA" for="des" forName="middleSibTrans" refType="w"/>
                  <dgm:constr type="userA" for="des" forName="centerSibTrans" refType="w"/>
                </dgm:constrLst>
              </dgm:else>
            </dgm:choose>
          </dgm:else>
        </dgm:choose>
      </dgm:if>
      <dgm:else name="Name12">
        <dgm:choose name="Name13">
          <dgm:if name="Name14" axis="ch ch" ptType="node node" st="1 1" cnt="1 0" func="cnt" op="gt" val="0">
            <dgm:choose name="Name15">
              <dgm:if name="Name16"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775"/>
                  <dgm:constr type="h" for="ch" forName="middleBox" refType="h" fact="0.7"/>
                  <dgm:constr type="l" for="ch" forName="centerBox" refType="w" fact="0.05"/>
                  <dgm:constr type="t" for="ch" forName="centerBox" refType="h" fact="0.5"/>
                  <dgm:constr type="w" for="ch" forName="centerBox" refType="w" fact="0.55"/>
                  <dgm:constr type="h" for="ch" forName="centerBox" refType="h" fact="0.4"/>
                  <dgm:constr type="userA" for="des" forName="outerSibTrans" refType="w"/>
                  <dgm:constr type="userA" for="des" forName="middleSibTrans" refType="w"/>
                  <dgm:constr type="userA" for="des" forName="centerSibTrans" refType="w"/>
                </dgm:constrLst>
              </dgm:if>
              <dgm:else name="Name17">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775"/>
                  <dgm:constr type="h" for="ch" forName="middleBox" refType="h" fact="0.7"/>
                  <dgm:constr type="l" for="ch" forName="centerBox" refType="w" fact="0.05"/>
                  <dgm:constr type="t" for="ch" forName="centerBox" refType="h" fact="0.5"/>
                  <dgm:constr type="w" for="ch" forName="centerBox" refType="w" fact="0.725"/>
                  <dgm:constr type="h" for="ch" forName="centerBox" refType="h" fact="0.4"/>
                  <dgm:constr type="userA" for="des" forName="outerSibTrans" refType="w"/>
                  <dgm:constr type="userA" for="des" forName="middleSibTrans" refType="w"/>
                  <dgm:constr type="userA" for="des" forName="centerSibTrans" refType="w"/>
                </dgm:constrLst>
              </dgm:else>
            </dgm:choose>
          </dgm:if>
          <dgm:else name="Name18">
            <dgm:choose name="Name19">
              <dgm:if name="Name20"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05"/>
                  <dgm:constr type="t" for="ch" forName="centerBox" refType="h" fact="0.5"/>
                  <dgm:constr type="w" for="ch" forName="centerBox" refType="w" fact="0.69"/>
                  <dgm:constr type="h" for="ch" forName="centerBox" refType="h" fact="0.4"/>
                  <dgm:constr type="userA" for="des" forName="outerSibTrans" refType="w"/>
                  <dgm:constr type="userA" for="des" forName="middleSibTrans" refType="w"/>
                  <dgm:constr type="userA" for="des" forName="centerSibTrans" refType="w"/>
                </dgm:constrLst>
              </dgm:if>
              <dgm:else name="Name21">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05"/>
                  <dgm:constr type="t" for="ch" forName="centerBox" refType="h" fact="0.5"/>
                  <dgm:constr type="w" for="ch" forName="centerBox" refType="w" fact="0.9"/>
                  <dgm:constr type="h" for="ch" forName="centerBox" refType="h" fact="0.4"/>
                  <dgm:constr type="userA" for="des" forName="outerSibTrans" refType="w"/>
                  <dgm:constr type="userA" for="des" forName="middleSibTrans" refType="w"/>
                  <dgm:constr type="userA" for="des" forName="centerSibTrans" refType="w"/>
                </dgm:constrLst>
              </dgm:else>
            </dgm:choose>
          </dgm:else>
        </dgm:choose>
      </dgm:else>
    </dgm:choose>
    <dgm:ruleLst/>
    <dgm:choose name="Name22">
      <dgm:if name="Name23" axis="root ch" ptType="all node" st="1 1" cnt="0 0" func="cnt" op="gte" val="1">
        <dgm:layoutNode name="outerBox" styleLbl="node1">
          <dgm:alg type="composite">
            <dgm:param type="horzAlign" val="none"/>
            <dgm:param type="vertAlign" val="none"/>
          </dgm:alg>
          <dgm:shape xmlns:r="http://schemas.openxmlformats.org/officeDocument/2006/relationships" r:blip="">
            <dgm:adjLst/>
          </dgm:shape>
          <dgm:presOf/>
          <dgm:choose name="Name24">
            <dgm:if name="Name25" axis="root ch" ptType="all node" st="1 1" cnt="0 0" func="cnt" op="gt" val="1">
              <dgm:choose name="Name26">
                <dgm:if name="Name27" func="var" arg="dir" op="equ" val="norm">
                  <dgm:constrLst>
                    <dgm:constr type="l" for="ch" forName="outerBoxParent"/>
                    <dgm:constr type="t" for="ch" forName="outerBoxParent"/>
                    <dgm:constr type="w" for="ch" forName="outerBoxParent" refType="w"/>
                    <dgm:constr type="h" for="ch" forName="outerBoxParent" refType="h"/>
                    <dgm:constr type="bMarg" for="ch" forName="outerBoxParent" refType="h" fact="2.2"/>
                    <dgm:constr type="l" for="ch" forName="outerBoxChildren" refType="w" fact="0.025"/>
                    <dgm:constr type="t" for="ch" forName="outerBoxChildren" refType="h" fact="0.25"/>
                    <dgm:constr type="w" for="ch" forName="outerBoxChildren" refType="w" fact="0.15"/>
                    <dgm:constr type="h" for="ch" forName="outerBoxChildren" refType="h" fact="0.7"/>
                  </dgm:constrLst>
                </dgm:if>
                <dgm:else name="Name28">
                  <dgm:constrLst>
                    <dgm:constr type="l" for="ch" forName="outerBoxParent"/>
                    <dgm:constr type="t" for="ch" forName="outerBoxParent"/>
                    <dgm:constr type="w" for="ch" forName="outerBoxParent" refType="w"/>
                    <dgm:constr type="h" for="ch" forName="outerBoxParent" refType="h"/>
                    <dgm:constr type="bMarg" for="ch" forName="outerBoxParent" refType="h" fact="2.2"/>
                    <dgm:constr type="l" for="ch" forName="outerBoxChildren" refType="w" fact="0.825"/>
                    <dgm:constr type="t" for="ch" forName="outerBoxChildren" refType="h" fact="0.25"/>
                    <dgm:constr type="w" for="ch" forName="outerBoxChildren" refType="w" fact="0.15"/>
                    <dgm:constr type="h" for="ch" forName="outerBoxChildren" refType="h" fact="0.7"/>
                  </dgm:constrLst>
                </dgm:else>
              </dgm:choose>
            </dgm:if>
            <dgm:else name="Name29">
              <dgm:constrLst>
                <dgm:constr type="l" for="ch" forName="outerBoxParent"/>
                <dgm:constr type="t" for="ch" forName="outerBoxParent"/>
                <dgm:constr type="w" for="ch" forName="outerBoxParent" refType="w"/>
                <dgm:constr type="h" for="ch" forName="outerBoxParent" refType="h"/>
                <dgm:constr type="bMarg" for="ch" forName="outerBoxParent" refType="h" fact="1.75"/>
                <dgm:constr type="l" for="ch" forName="outerBoxChildren" refType="w" fact="0.025"/>
                <dgm:constr type="t" for="ch" forName="outerBoxChildren" refType="h" fact="0.45"/>
                <dgm:constr type="w" for="ch" forName="outerBoxChildren" refType="w" fact="0.95"/>
                <dgm:constr type="h" for="ch" forName="outerBoxChildren" refType="h" fact="0.45"/>
              </dgm:constrLst>
            </dgm:else>
          </dgm:choose>
          <dgm:ruleLst/>
          <dgm:layoutNode name="outerBoxParent" styleLbl="node1">
            <dgm:alg type="tx">
              <dgm:param type="txAnchorVert" val="t"/>
              <dgm:param type="parTxLTRAlign" val="l"/>
              <dgm:param type="parTxRTLAlign" val="r"/>
            </dgm:alg>
            <dgm:shape xmlns:r="http://schemas.openxmlformats.org/officeDocument/2006/relationships" type="roundRect" r:blip="">
              <dgm:adjLst>
                <dgm:adj idx="1" val="0.085"/>
              </dgm:adjLst>
            </dgm:shape>
            <dgm:presOf axis="ch" ptType="node" cnt="1"/>
            <dgm:constrLst>
              <dgm:constr type="tMarg" refType="primFontSz" fact="0.3"/>
              <dgm:constr type="lMarg" refType="primFontSz" fact="0.3"/>
              <dgm:constr type="rMarg" refType="primFontSz" fact="0.3"/>
            </dgm:constrLst>
            <dgm:ruleLst>
              <dgm:rule type="primFontSz" val="5" fact="NaN" max="NaN"/>
            </dgm:ruleLst>
          </dgm:layoutNode>
          <dgm:layoutNode name="outerBoxChildren">
            <dgm:choose name="Name30">
              <dgm:if name="Name31" axis="root ch" ptType="all node" st="1 1" cnt="0 0" func="cnt" op="gt" val="1">
                <dgm:alg type="lin">
                  <dgm:param type="linDir" val="fromT"/>
                  <dgm:param type="vertAlign" val="t"/>
                </dgm:alg>
              </dgm:if>
              <dgm:else name="Name32">
                <dgm:choose name="Name33">
                  <dgm:if name="Name34" func="var" arg="dir" op="equ" val="norm">
                    <dgm:alg type="lin">
                      <dgm:param type="horzAlign" val="l"/>
                    </dgm:alg>
                  </dgm:if>
                  <dgm:else name="Name35">
                    <dgm:alg type="lin">
                      <dgm:param type="linDir" val="fromR"/>
                      <dgm:param type="horzAlign" val="r"/>
                    </dgm:alg>
                  </dgm:else>
                </dgm:choose>
              </dgm:else>
            </dgm:choose>
            <dgm:shape xmlns:r="http://schemas.openxmlformats.org/officeDocument/2006/relationships" r:blip="">
              <dgm:adjLst/>
            </dgm:shape>
            <dgm:presOf/>
            <dgm:constrLst>
              <dgm:constr type="w" for="ch" forName="oChild" refType="w"/>
              <dgm:constr type="h" for="ch" forName="oChild" refType="h"/>
            </dgm:constrLst>
            <dgm:ruleLst/>
            <dgm:forEach name="Name36" axis="ch ch" ptType="node node" st="1 1" cnt="1 0">
              <dgm:layoutNode name="oChild" styleLbl="fgAcc1">
                <dgm:varLst>
                  <dgm:bulletEnabled val="1"/>
                </dgm:varLst>
                <dgm:alg type="tx"/>
                <dgm:shape xmlns:r="http://schemas.openxmlformats.org/officeDocument/2006/relationships" type="roundRect" r:blip="">
                  <dgm:adjLst>
                    <dgm:adj idx="1" val="0.105"/>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Name37" axis="followSib" ptType="sibTrans" cnt="1">
                <dgm:layoutNode name="outerSibTrans">
                  <dgm:alg type="sp"/>
                  <dgm:shape xmlns:r="http://schemas.openxmlformats.org/officeDocument/2006/relationships" r:blip="">
                    <dgm:adjLst/>
                  </dgm:shape>
                  <dgm:presOf/>
                  <dgm:constrLst>
                    <dgm:constr type="userA"/>
                    <dgm:constr type="w" refType="userA" fact="0.015"/>
                    <dgm:constr type="h" refType="userA" fact="0.015"/>
                  </dgm:constrLst>
                  <dgm:ruleLst/>
                </dgm:layoutNode>
              </dgm:forEach>
            </dgm:forEach>
          </dgm:layoutNode>
        </dgm:layoutNode>
      </dgm:if>
      <dgm:else name="Name38"/>
    </dgm:choose>
    <dgm:choose name="Name39">
      <dgm:if name="Name40" axis="root ch" ptType="all node" st="1 1" cnt="0 0" func="cnt" op="gte" val="2">
        <dgm:layoutNode name="middleBox">
          <dgm:alg type="composite">
            <dgm:param type="horzAlign" val="none"/>
            <dgm:param type="vertAlign" val="none"/>
          </dgm:alg>
          <dgm:shape xmlns:r="http://schemas.openxmlformats.org/officeDocument/2006/relationships" r:blip="">
            <dgm:adjLst/>
          </dgm:shape>
          <dgm:presOf/>
          <dgm:choose name="Name41">
            <dgm:if name="Name42" axis="root ch" ptType="all node" st="1 1" cnt="0 0" func="cnt" op="gt" val="2">
              <dgm:choose name="Name43">
                <dgm:if name="Name44" func="var" arg="dir" op="equ" val="norm">
                  <dgm:constrLst>
                    <dgm:constr type="l" for="ch" forName="middleBoxParent"/>
                    <dgm:constr type="t" for="ch" forName="middleBoxParent"/>
                    <dgm:constr type="w" for="ch" forName="middleBoxParent" refType="w"/>
                    <dgm:constr type="h" for="ch" forName="middleBoxParent" refType="h"/>
                    <dgm:constr type="bMarg" for="ch" forName="middleBoxParent" refType="h" fact="1.8"/>
                    <dgm:constr type="l" for="ch" forName="middleBoxChildren" refType="w" fact="0.025"/>
                    <dgm:constr type="t" for="ch" forName="middleBoxChildren" refType="h" fact="0.35"/>
                    <dgm:constr type="w" for="ch" forName="middleBoxChildren" refType="w" fact="0.2"/>
                    <dgm:constr type="h" for="ch" forName="middleBoxChildren" refType="h" fact="0.575"/>
                  </dgm:constrLst>
                </dgm:if>
                <dgm:else name="Name45">
                  <dgm:constrLst>
                    <dgm:constr type="l" for="ch" forName="middleBoxParent"/>
                    <dgm:constr type="t" for="ch" forName="middleBoxParent"/>
                    <dgm:constr type="w" for="ch" forName="middleBoxParent" refType="w"/>
                    <dgm:constr type="h" for="ch" forName="middleBoxParent" refType="h"/>
                    <dgm:constr type="bMarg" for="ch" forName="middleBoxParent" refType="h" fact="1.8"/>
                    <dgm:constr type="l" for="ch" forName="middleBoxChildren" refType="w" fact="0.775"/>
                    <dgm:constr type="t" for="ch" forName="middleBoxChildren" refType="h" fact="0.35"/>
                    <dgm:constr type="w" for="ch" forName="middleBoxChildren" refType="w" fact="0.2"/>
                    <dgm:constr type="h" for="ch" forName="middleBoxChildren" refType="h" fact="0.575"/>
                  </dgm:constrLst>
                </dgm:else>
              </dgm:choose>
            </dgm:if>
            <dgm:else name="Name46">
              <dgm:constrLst>
                <dgm:constr type="l" for="ch" forName="middleBoxParent"/>
                <dgm:constr type="t" for="ch" forName="middleBoxParent"/>
                <dgm:constr type="w" for="ch" forName="middleBoxParent" refType="w"/>
                <dgm:constr type="h" for="ch" forName="middleBoxParent" refType="h"/>
                <dgm:constr type="bMarg" for="ch" forName="middleBoxParent" refType="h" fact="1.8"/>
                <dgm:constr type="l" for="ch" forName="middleBoxChildren" refType="w" fact="0.025"/>
                <dgm:constr type="t" for="ch" forName="middleBoxChildren" refType="h" fact="0.45"/>
                <dgm:constr type="w" for="ch" forName="middleBoxChildren" refType="w" fact="0.95"/>
                <dgm:constr type="h" for="ch" forName="middleBoxChildren" refType="h" fact="0.45"/>
              </dgm:constrLst>
            </dgm:else>
          </dgm:choose>
          <dgm:ruleLst/>
          <dgm:layoutNode name="middleBoxParent" styleLbl="node1">
            <dgm:alg type="tx">
              <dgm:param type="txAnchorVert" val="t"/>
              <dgm:param type="parTxLTRAlign" val="l"/>
              <dgm:param type="parTxRTLAlign" val="r"/>
            </dgm:alg>
            <dgm:shape xmlns:r="http://schemas.openxmlformats.org/officeDocument/2006/relationships" type="roundRect" r:blip="">
              <dgm:adjLst>
                <dgm:adj idx="1" val="0.105"/>
              </dgm:adjLst>
            </dgm:shape>
            <dgm:presOf axis="ch" ptType="node" st="2" cnt="1"/>
            <dgm:constrLst>
              <dgm:constr type="tMarg" refType="primFontSz" fact="0.3"/>
              <dgm:constr type="lMarg" refType="primFontSz" fact="0.3"/>
              <dgm:constr type="rMarg" refType="primFontSz" fact="0.3"/>
            </dgm:constrLst>
            <dgm:ruleLst>
              <dgm:rule type="primFontSz" val="5" fact="NaN" max="NaN"/>
            </dgm:ruleLst>
          </dgm:layoutNode>
          <dgm:layoutNode name="middleBoxChildren">
            <dgm:choose name="Name47">
              <dgm:if name="Name48" axis="root ch" ptType="all node" st="1 1" cnt="0 0" func="cnt" op="gt" val="2">
                <dgm:alg type="lin">
                  <dgm:param type="linDir" val="fromT"/>
                  <dgm:param type="vertAlign" val="t"/>
                </dgm:alg>
              </dgm:if>
              <dgm:else name="Name49">
                <dgm:choose name="Name50">
                  <dgm:if name="Name51" func="var" arg="dir" op="equ" val="norm">
                    <dgm:alg type="lin">
                      <dgm:param type="horzAlign" val="l"/>
                    </dgm:alg>
                  </dgm:if>
                  <dgm:else name="Name52">
                    <dgm:alg type="lin">
                      <dgm:param type="linDir" val="fromR"/>
                      <dgm:param type="horzAlign" val="r"/>
                    </dgm:alg>
                  </dgm:else>
                </dgm:choose>
              </dgm:else>
            </dgm:choose>
            <dgm:shape xmlns:r="http://schemas.openxmlformats.org/officeDocument/2006/relationships" r:blip="">
              <dgm:adjLst/>
            </dgm:shape>
            <dgm:presOf/>
            <dgm:constrLst>
              <dgm:constr type="w" for="ch" forName="mChild" refType="w"/>
              <dgm:constr type="h" for="ch" forName="mChild" refType="h"/>
            </dgm:constrLst>
            <dgm:ruleLst/>
            <dgm:forEach name="Name53" axis="ch ch" ptType="node node" st="2 1" cnt="1 0">
              <dgm:layoutNode name="mChild" styleLbl="fgAcc1">
                <dgm:varLst>
                  <dgm:bulletEnabled val="1"/>
                </dgm:varLst>
                <dgm:alg type="tx"/>
                <dgm:shape xmlns:r="http://schemas.openxmlformats.org/officeDocument/2006/relationships" type="roundRect" r:blip="">
                  <dgm:adjLst>
                    <dgm:adj idx="1" val="0.105"/>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Name54" axis="followSib" ptType="sibTrans" cnt="1">
                <dgm:layoutNode name="middleSibTrans">
                  <dgm:alg type="sp"/>
                  <dgm:shape xmlns:r="http://schemas.openxmlformats.org/officeDocument/2006/relationships" r:blip="">
                    <dgm:adjLst/>
                  </dgm:shape>
                  <dgm:presOf/>
                  <dgm:constrLst>
                    <dgm:constr type="userA"/>
                    <dgm:constr type="w" refType="userA" fact="0.015"/>
                    <dgm:constr type="h" refType="userA" fact="0.015"/>
                  </dgm:constrLst>
                  <dgm:ruleLst/>
                </dgm:layoutNode>
              </dgm:forEach>
            </dgm:forEach>
          </dgm:layoutNode>
        </dgm:layoutNode>
      </dgm:if>
      <dgm:else name="Name55"/>
    </dgm:choose>
    <dgm:choose name="Name56">
      <dgm:if name="Name57" axis="root ch" ptType="all node" st="1 1" cnt="0 0" func="cnt" op="gte" val="3">
        <dgm:layoutNode name="centerBox">
          <dgm:alg type="composite">
            <dgm:param type="horzAlign" val="none"/>
            <dgm:param type="vertAlign" val="none"/>
          </dgm:alg>
          <dgm:shape xmlns:r="http://schemas.openxmlformats.org/officeDocument/2006/relationships" r:blip="">
            <dgm:adjLst/>
          </dgm:shape>
          <dgm:presOf/>
          <dgm:choose name="Name58">
            <dgm:if name="Name59" axis="ch ch" ptType="node node" st="3 1" cnt="1 0" func="cnt" op="gt" val="0">
              <dgm:constrLst>
                <dgm:constr type="l" for="ch" forName="centerBoxParent"/>
                <dgm:constr type="t" for="ch" forName="centerBoxParent"/>
                <dgm:constr type="w" for="ch" forName="centerBoxParent" refType="w"/>
                <dgm:constr type="h" for="ch" forName="centerBoxParent" refType="h"/>
                <dgm:constr type="bMarg" for="ch" forName="centerBoxParent" refType="h" fact="1.6"/>
                <dgm:constr type="l" for="ch" forName="centerBoxChildren" refType="w" fact="0.025"/>
                <dgm:constr type="t" for="ch" forName="centerBoxChildren" refType="h" fact="0.45"/>
                <dgm:constr type="w" for="ch" forName="centerBoxChildren" refType="w" fact="0.95"/>
                <dgm:constr type="h" for="ch" forName="centerBoxChildren" refType="h" fact="0.45"/>
              </dgm:constrLst>
            </dgm:if>
            <dgm:else name="Name60">
              <dgm:constrLst>
                <dgm:constr type="l" for="ch" forName="centerBoxParent"/>
                <dgm:constr type="t" for="ch" forName="centerBoxParent"/>
                <dgm:constr type="w" for="ch" forName="centerBoxParent" refType="w"/>
                <dgm:constr type="h" for="ch" forName="centerBoxParent" refType="h"/>
              </dgm:constrLst>
            </dgm:else>
          </dgm:choose>
          <dgm:ruleLst/>
          <dgm:layoutNode name="centerBoxParent" styleLbl="node1">
            <dgm:alg type="tx">
              <dgm:param type="txAnchorVert" val="t"/>
              <dgm:param type="parTxLTRAlign" val="l"/>
              <dgm:param type="parTxRTLAlign" val="r"/>
            </dgm:alg>
            <dgm:shape xmlns:r="http://schemas.openxmlformats.org/officeDocument/2006/relationships" type="roundRect" r:blip="">
              <dgm:adjLst>
                <dgm:adj idx="1" val="0.105"/>
              </dgm:adjLst>
            </dgm:shape>
            <dgm:presOf axis="ch" ptType="node" st="3" cnt="1"/>
            <dgm:constrLst>
              <dgm:constr type="tMarg" refType="primFontSz" fact="0.3"/>
              <dgm:constr type="lMarg" refType="primFontSz" fact="0.3"/>
              <dgm:constr type="rMarg" refType="primFontSz" fact="0.3"/>
            </dgm:constrLst>
            <dgm:ruleLst>
              <dgm:rule type="primFontSz" val="5" fact="NaN" max="NaN"/>
            </dgm:ruleLst>
          </dgm:layoutNode>
          <dgm:choose name="Name61">
            <dgm:if name="Name62" axis="ch ch" ptType="node node" st="3 1" cnt="1 0" func="cnt" op="gt" val="0">
              <dgm:layoutNode name="centerBoxChildren">
                <dgm:choose name="Name63">
                  <dgm:if name="Name64" func="var" arg="dir" op="equ" val="norm">
                    <dgm:alg type="lin">
                      <dgm:param type="horzAlign" val="l"/>
                    </dgm:alg>
                  </dgm:if>
                  <dgm:else name="Name65">
                    <dgm:alg type="lin">
                      <dgm:param type="linDir" val="fromR"/>
                      <dgm:param type="horzAlign" val="r"/>
                    </dgm:alg>
                  </dgm:else>
                </dgm:choose>
                <dgm:shape xmlns:r="http://schemas.openxmlformats.org/officeDocument/2006/relationships" r:blip="">
                  <dgm:adjLst/>
                </dgm:shape>
                <dgm:presOf/>
                <dgm:constrLst>
                  <dgm:constr type="w" for="ch" forName="cChild" refType="w"/>
                  <dgm:constr type="h" for="ch" forName="cChild" refType="h"/>
                </dgm:constrLst>
                <dgm:ruleLst/>
                <dgm:forEach name="Name66" axis="ch ch" ptType="node node" st="3 1" cnt="1 0">
                  <dgm:layoutNode name="cChild" styleLbl="fgAcc1">
                    <dgm:varLst>
                      <dgm:bulletEnabled val="1"/>
                    </dgm:varLst>
                    <dgm:alg type="tx"/>
                    <dgm:shape xmlns:r="http://schemas.openxmlformats.org/officeDocument/2006/relationships" type="roundRect" r:blip="">
                      <dgm:adjLst>
                        <dgm:adj idx="1" val="0.105"/>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Name67" axis="followSib" ptType="sibTrans" cnt="1">
                    <dgm:layoutNode name="centerSibTrans">
                      <dgm:alg type="sp"/>
                      <dgm:shape xmlns:r="http://schemas.openxmlformats.org/officeDocument/2006/relationships" r:blip="">
                        <dgm:adjLst/>
                      </dgm:shape>
                      <dgm:presOf/>
                      <dgm:constrLst>
                        <dgm:constr type="userA"/>
                        <dgm:constr type="w" refType="userA" fact="0.015"/>
                        <dgm:constr type="h" refType="userA" fact="0.015"/>
                      </dgm:constrLst>
                      <dgm:ruleLst/>
                    </dgm:layoutNode>
                  </dgm:forEach>
                </dgm:forEach>
              </dgm:layoutNode>
            </dgm:if>
            <dgm:else name="Name68"/>
          </dgm:choose>
        </dgm:layoutNode>
      </dgm:if>
      <dgm:else name="Name69"/>
    </dgm:choose>
  </dgm:layoutNode>
</dgm:layoutDef>
</file>

<file path=ppt/diagrams/layout21.xml><?xml version="1.0" encoding="utf-8"?>
<dgm:layoutDef xmlns:dgm="http://schemas.openxmlformats.org/drawingml/2006/diagram" xmlns:a="http://schemas.openxmlformats.org/drawingml/2006/main" uniqueId="urn:microsoft.com/office/officeart/2005/8/layout/target2">
  <dgm:title val=""/>
  <dgm:desc val=""/>
  <dgm:catLst>
    <dgm:cat type="relationship"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chMax val="3"/>
      <dgm:chPref val="1"/>
      <dgm:dir/>
      <dgm:animLvl val="lvl"/>
      <dgm:resizeHandles/>
    </dgm:varLst>
    <dgm:alg type="composite">
      <dgm:param type="horzAlign" val="none"/>
      <dgm:param type="vertAlign" val="none"/>
    </dgm:alg>
    <dgm:shape xmlns:r="http://schemas.openxmlformats.org/officeDocument/2006/relationships" r:blip="">
      <dgm:adjLst/>
    </dgm:shape>
    <dgm:presOf/>
    <dgm:choose name="Name1">
      <dgm:if name="Name2" func="var" arg="dir" op="equ" val="norm">
        <dgm:choose name="Name3">
          <dgm:if name="Name4" axis="ch ch" ptType="node node" st="1 1" cnt="1 0" func="cnt" op="gt" val="0">
            <dgm:choose name="Name5">
              <dgm:if name="Name6"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2"/>
                  <dgm:constr type="t" for="ch" forName="middleBox" refType="h" fact="0.25"/>
                  <dgm:constr type="w" for="ch" forName="middleBox" refType="w" fact="0.775"/>
                  <dgm:constr type="h" for="ch" forName="middleBox" refType="h" fact="0.7"/>
                  <dgm:constr type="l" for="ch" forName="centerBox" refType="w" fact="0.395"/>
                  <dgm:constr type="t" for="ch" forName="centerBox" refType="h" fact="0.5"/>
                  <dgm:constr type="w" for="ch" forName="centerBox" refType="w" fact="0.555"/>
                  <dgm:constr type="h" for="ch" forName="centerBox" refType="h" fact="0.4"/>
                  <dgm:constr type="userA" for="des" forName="outerSibTrans" refType="w"/>
                  <dgm:constr type="userA" for="des" forName="middleSibTrans" refType="w"/>
                  <dgm:constr type="userA" for="des" forName="centerSibTrans" refType="w"/>
                </dgm:constrLst>
              </dgm:if>
              <dgm:else name="Name7">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2"/>
                  <dgm:constr type="t" for="ch" forName="middleBox" refType="h" fact="0.25"/>
                  <dgm:constr type="w" for="ch" forName="middleBox" refType="w" fact="0.775"/>
                  <dgm:constr type="h" for="ch" forName="middleBox" refType="h" fact="0.7"/>
                  <dgm:constr type="l" for="ch" forName="centerBox" refType="w" fact="0.225"/>
                  <dgm:constr type="t" for="ch" forName="centerBox" refType="h" fact="0.5"/>
                  <dgm:constr type="w" for="ch" forName="centerBox" refType="w" fact="0.725"/>
                  <dgm:constr type="h" for="ch" forName="centerBox" refType="h" fact="0.4"/>
                  <dgm:constr type="userA" for="des" forName="outerSibTrans" refType="w"/>
                  <dgm:constr type="userA" for="des" forName="middleSibTrans" refType="w"/>
                  <dgm:constr type="userA" for="des" forName="centerSibTrans" refType="w"/>
                </dgm:constrLst>
              </dgm:else>
            </dgm:choose>
          </dgm:if>
          <dgm:else name="Name8">
            <dgm:choose name="Name9">
              <dgm:if name="Name10"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26"/>
                  <dgm:constr type="t" for="ch" forName="centerBox" refType="h" fact="0.5"/>
                  <dgm:constr type="w" for="ch" forName="centerBox" refType="w" fact="0.69"/>
                  <dgm:constr type="h" for="ch" forName="centerBox" refType="h" fact="0.4"/>
                  <dgm:constr type="userA" for="des" forName="outerSibTrans" refType="w"/>
                  <dgm:constr type="userA" for="des" forName="middleSibTrans" refType="w"/>
                  <dgm:constr type="userA" for="des" forName="centerSibTrans" refType="w"/>
                </dgm:constrLst>
              </dgm:if>
              <dgm:else name="Name11">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05"/>
                  <dgm:constr type="t" for="ch" forName="centerBox" refType="h" fact="0.5"/>
                  <dgm:constr type="w" for="ch" forName="centerBox" refType="w" fact="0.9"/>
                  <dgm:constr type="h" for="ch" forName="centerBox" refType="h" fact="0.4"/>
                  <dgm:constr type="userA" for="des" forName="outerSibTrans" refType="w"/>
                  <dgm:constr type="userA" for="des" forName="middleSibTrans" refType="w"/>
                  <dgm:constr type="userA" for="des" forName="centerSibTrans" refType="w"/>
                </dgm:constrLst>
              </dgm:else>
            </dgm:choose>
          </dgm:else>
        </dgm:choose>
      </dgm:if>
      <dgm:else name="Name12">
        <dgm:choose name="Name13">
          <dgm:if name="Name14" axis="ch ch" ptType="node node" st="1 1" cnt="1 0" func="cnt" op="gt" val="0">
            <dgm:choose name="Name15">
              <dgm:if name="Name16"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775"/>
                  <dgm:constr type="h" for="ch" forName="middleBox" refType="h" fact="0.7"/>
                  <dgm:constr type="l" for="ch" forName="centerBox" refType="w" fact="0.05"/>
                  <dgm:constr type="t" for="ch" forName="centerBox" refType="h" fact="0.5"/>
                  <dgm:constr type="w" for="ch" forName="centerBox" refType="w" fact="0.55"/>
                  <dgm:constr type="h" for="ch" forName="centerBox" refType="h" fact="0.4"/>
                  <dgm:constr type="userA" for="des" forName="outerSibTrans" refType="w"/>
                  <dgm:constr type="userA" for="des" forName="middleSibTrans" refType="w"/>
                  <dgm:constr type="userA" for="des" forName="centerSibTrans" refType="w"/>
                </dgm:constrLst>
              </dgm:if>
              <dgm:else name="Name17">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775"/>
                  <dgm:constr type="h" for="ch" forName="middleBox" refType="h" fact="0.7"/>
                  <dgm:constr type="l" for="ch" forName="centerBox" refType="w" fact="0.05"/>
                  <dgm:constr type="t" for="ch" forName="centerBox" refType="h" fact="0.5"/>
                  <dgm:constr type="w" for="ch" forName="centerBox" refType="w" fact="0.725"/>
                  <dgm:constr type="h" for="ch" forName="centerBox" refType="h" fact="0.4"/>
                  <dgm:constr type="userA" for="des" forName="outerSibTrans" refType="w"/>
                  <dgm:constr type="userA" for="des" forName="middleSibTrans" refType="w"/>
                  <dgm:constr type="userA" for="des" forName="centerSibTrans" refType="w"/>
                </dgm:constrLst>
              </dgm:else>
            </dgm:choose>
          </dgm:if>
          <dgm:else name="Name18">
            <dgm:choose name="Name19">
              <dgm:if name="Name20"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05"/>
                  <dgm:constr type="t" for="ch" forName="centerBox" refType="h" fact="0.5"/>
                  <dgm:constr type="w" for="ch" forName="centerBox" refType="w" fact="0.69"/>
                  <dgm:constr type="h" for="ch" forName="centerBox" refType="h" fact="0.4"/>
                  <dgm:constr type="userA" for="des" forName="outerSibTrans" refType="w"/>
                  <dgm:constr type="userA" for="des" forName="middleSibTrans" refType="w"/>
                  <dgm:constr type="userA" for="des" forName="centerSibTrans" refType="w"/>
                </dgm:constrLst>
              </dgm:if>
              <dgm:else name="Name21">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05"/>
                  <dgm:constr type="t" for="ch" forName="centerBox" refType="h" fact="0.5"/>
                  <dgm:constr type="w" for="ch" forName="centerBox" refType="w" fact="0.9"/>
                  <dgm:constr type="h" for="ch" forName="centerBox" refType="h" fact="0.4"/>
                  <dgm:constr type="userA" for="des" forName="outerSibTrans" refType="w"/>
                  <dgm:constr type="userA" for="des" forName="middleSibTrans" refType="w"/>
                  <dgm:constr type="userA" for="des" forName="centerSibTrans" refType="w"/>
                </dgm:constrLst>
              </dgm:else>
            </dgm:choose>
          </dgm:else>
        </dgm:choose>
      </dgm:else>
    </dgm:choose>
    <dgm:ruleLst/>
    <dgm:choose name="Name22">
      <dgm:if name="Name23" axis="root ch" ptType="all node" st="1 1" cnt="0 0" func="cnt" op="gte" val="1">
        <dgm:layoutNode name="outerBox" styleLbl="node1">
          <dgm:alg type="composite">
            <dgm:param type="horzAlign" val="none"/>
            <dgm:param type="vertAlign" val="none"/>
          </dgm:alg>
          <dgm:shape xmlns:r="http://schemas.openxmlformats.org/officeDocument/2006/relationships" r:blip="">
            <dgm:adjLst/>
          </dgm:shape>
          <dgm:presOf/>
          <dgm:choose name="Name24">
            <dgm:if name="Name25" axis="root ch" ptType="all node" st="1 1" cnt="0 0" func="cnt" op="gt" val="1">
              <dgm:choose name="Name26">
                <dgm:if name="Name27" func="var" arg="dir" op="equ" val="norm">
                  <dgm:constrLst>
                    <dgm:constr type="l" for="ch" forName="outerBoxParent"/>
                    <dgm:constr type="t" for="ch" forName="outerBoxParent"/>
                    <dgm:constr type="w" for="ch" forName="outerBoxParent" refType="w"/>
                    <dgm:constr type="h" for="ch" forName="outerBoxParent" refType="h"/>
                    <dgm:constr type="bMarg" for="ch" forName="outerBoxParent" refType="h" fact="2.2"/>
                    <dgm:constr type="l" for="ch" forName="outerBoxChildren" refType="w" fact="0.025"/>
                    <dgm:constr type="t" for="ch" forName="outerBoxChildren" refType="h" fact="0.25"/>
                    <dgm:constr type="w" for="ch" forName="outerBoxChildren" refType="w" fact="0.15"/>
                    <dgm:constr type="h" for="ch" forName="outerBoxChildren" refType="h" fact="0.7"/>
                  </dgm:constrLst>
                </dgm:if>
                <dgm:else name="Name28">
                  <dgm:constrLst>
                    <dgm:constr type="l" for="ch" forName="outerBoxParent"/>
                    <dgm:constr type="t" for="ch" forName="outerBoxParent"/>
                    <dgm:constr type="w" for="ch" forName="outerBoxParent" refType="w"/>
                    <dgm:constr type="h" for="ch" forName="outerBoxParent" refType="h"/>
                    <dgm:constr type="bMarg" for="ch" forName="outerBoxParent" refType="h" fact="2.2"/>
                    <dgm:constr type="l" for="ch" forName="outerBoxChildren" refType="w" fact="0.825"/>
                    <dgm:constr type="t" for="ch" forName="outerBoxChildren" refType="h" fact="0.25"/>
                    <dgm:constr type="w" for="ch" forName="outerBoxChildren" refType="w" fact="0.15"/>
                    <dgm:constr type="h" for="ch" forName="outerBoxChildren" refType="h" fact="0.7"/>
                  </dgm:constrLst>
                </dgm:else>
              </dgm:choose>
            </dgm:if>
            <dgm:else name="Name29">
              <dgm:constrLst>
                <dgm:constr type="l" for="ch" forName="outerBoxParent"/>
                <dgm:constr type="t" for="ch" forName="outerBoxParent"/>
                <dgm:constr type="w" for="ch" forName="outerBoxParent" refType="w"/>
                <dgm:constr type="h" for="ch" forName="outerBoxParent" refType="h"/>
                <dgm:constr type="bMarg" for="ch" forName="outerBoxParent" refType="h" fact="1.75"/>
                <dgm:constr type="l" for="ch" forName="outerBoxChildren" refType="w" fact="0.025"/>
                <dgm:constr type="t" for="ch" forName="outerBoxChildren" refType="h" fact="0.45"/>
                <dgm:constr type="w" for="ch" forName="outerBoxChildren" refType="w" fact="0.95"/>
                <dgm:constr type="h" for="ch" forName="outerBoxChildren" refType="h" fact="0.45"/>
              </dgm:constrLst>
            </dgm:else>
          </dgm:choose>
          <dgm:ruleLst/>
          <dgm:layoutNode name="outerBoxParent" styleLbl="node1">
            <dgm:alg type="tx">
              <dgm:param type="txAnchorVert" val="t"/>
              <dgm:param type="parTxLTRAlign" val="l"/>
              <dgm:param type="parTxRTLAlign" val="r"/>
            </dgm:alg>
            <dgm:shape xmlns:r="http://schemas.openxmlformats.org/officeDocument/2006/relationships" type="roundRect" r:blip="">
              <dgm:adjLst>
                <dgm:adj idx="1" val="0.085"/>
              </dgm:adjLst>
            </dgm:shape>
            <dgm:presOf axis="ch" ptType="node" cnt="1"/>
            <dgm:constrLst>
              <dgm:constr type="tMarg" refType="primFontSz" fact="0.3"/>
              <dgm:constr type="lMarg" refType="primFontSz" fact="0.3"/>
              <dgm:constr type="rMarg" refType="primFontSz" fact="0.3"/>
            </dgm:constrLst>
            <dgm:ruleLst>
              <dgm:rule type="primFontSz" val="5" fact="NaN" max="NaN"/>
            </dgm:ruleLst>
          </dgm:layoutNode>
          <dgm:layoutNode name="outerBoxChildren">
            <dgm:choose name="Name30">
              <dgm:if name="Name31" axis="root ch" ptType="all node" st="1 1" cnt="0 0" func="cnt" op="gt" val="1">
                <dgm:alg type="lin">
                  <dgm:param type="linDir" val="fromT"/>
                  <dgm:param type="vertAlign" val="t"/>
                </dgm:alg>
              </dgm:if>
              <dgm:else name="Name32">
                <dgm:choose name="Name33">
                  <dgm:if name="Name34" func="var" arg="dir" op="equ" val="norm">
                    <dgm:alg type="lin">
                      <dgm:param type="horzAlign" val="l"/>
                    </dgm:alg>
                  </dgm:if>
                  <dgm:else name="Name35">
                    <dgm:alg type="lin">
                      <dgm:param type="linDir" val="fromR"/>
                      <dgm:param type="horzAlign" val="r"/>
                    </dgm:alg>
                  </dgm:else>
                </dgm:choose>
              </dgm:else>
            </dgm:choose>
            <dgm:shape xmlns:r="http://schemas.openxmlformats.org/officeDocument/2006/relationships" r:blip="">
              <dgm:adjLst/>
            </dgm:shape>
            <dgm:presOf/>
            <dgm:constrLst>
              <dgm:constr type="w" for="ch" forName="oChild" refType="w"/>
              <dgm:constr type="h" for="ch" forName="oChild" refType="h"/>
            </dgm:constrLst>
            <dgm:ruleLst/>
            <dgm:forEach name="Name36" axis="ch ch" ptType="node node" st="1 1" cnt="1 0">
              <dgm:layoutNode name="oChild" styleLbl="fgAcc1">
                <dgm:varLst>
                  <dgm:bulletEnabled val="1"/>
                </dgm:varLst>
                <dgm:alg type="tx"/>
                <dgm:shape xmlns:r="http://schemas.openxmlformats.org/officeDocument/2006/relationships" type="roundRect" r:blip="">
                  <dgm:adjLst>
                    <dgm:adj idx="1" val="0.105"/>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Name37" axis="followSib" ptType="sibTrans" cnt="1">
                <dgm:layoutNode name="outerSibTrans">
                  <dgm:alg type="sp"/>
                  <dgm:shape xmlns:r="http://schemas.openxmlformats.org/officeDocument/2006/relationships" r:blip="">
                    <dgm:adjLst/>
                  </dgm:shape>
                  <dgm:presOf/>
                  <dgm:constrLst>
                    <dgm:constr type="userA"/>
                    <dgm:constr type="w" refType="userA" fact="0.015"/>
                    <dgm:constr type="h" refType="userA" fact="0.015"/>
                  </dgm:constrLst>
                  <dgm:ruleLst/>
                </dgm:layoutNode>
              </dgm:forEach>
            </dgm:forEach>
          </dgm:layoutNode>
        </dgm:layoutNode>
      </dgm:if>
      <dgm:else name="Name38"/>
    </dgm:choose>
    <dgm:choose name="Name39">
      <dgm:if name="Name40" axis="root ch" ptType="all node" st="1 1" cnt="0 0" func="cnt" op="gte" val="2">
        <dgm:layoutNode name="middleBox">
          <dgm:alg type="composite">
            <dgm:param type="horzAlign" val="none"/>
            <dgm:param type="vertAlign" val="none"/>
          </dgm:alg>
          <dgm:shape xmlns:r="http://schemas.openxmlformats.org/officeDocument/2006/relationships" r:blip="">
            <dgm:adjLst/>
          </dgm:shape>
          <dgm:presOf/>
          <dgm:choose name="Name41">
            <dgm:if name="Name42" axis="root ch" ptType="all node" st="1 1" cnt="0 0" func="cnt" op="gt" val="2">
              <dgm:choose name="Name43">
                <dgm:if name="Name44" func="var" arg="dir" op="equ" val="norm">
                  <dgm:constrLst>
                    <dgm:constr type="l" for="ch" forName="middleBoxParent"/>
                    <dgm:constr type="t" for="ch" forName="middleBoxParent"/>
                    <dgm:constr type="w" for="ch" forName="middleBoxParent" refType="w"/>
                    <dgm:constr type="h" for="ch" forName="middleBoxParent" refType="h"/>
                    <dgm:constr type="bMarg" for="ch" forName="middleBoxParent" refType="h" fact="1.8"/>
                    <dgm:constr type="l" for="ch" forName="middleBoxChildren" refType="w" fact="0.025"/>
                    <dgm:constr type="t" for="ch" forName="middleBoxChildren" refType="h" fact="0.35"/>
                    <dgm:constr type="w" for="ch" forName="middleBoxChildren" refType="w" fact="0.2"/>
                    <dgm:constr type="h" for="ch" forName="middleBoxChildren" refType="h" fact="0.575"/>
                  </dgm:constrLst>
                </dgm:if>
                <dgm:else name="Name45">
                  <dgm:constrLst>
                    <dgm:constr type="l" for="ch" forName="middleBoxParent"/>
                    <dgm:constr type="t" for="ch" forName="middleBoxParent"/>
                    <dgm:constr type="w" for="ch" forName="middleBoxParent" refType="w"/>
                    <dgm:constr type="h" for="ch" forName="middleBoxParent" refType="h"/>
                    <dgm:constr type="bMarg" for="ch" forName="middleBoxParent" refType="h" fact="1.8"/>
                    <dgm:constr type="l" for="ch" forName="middleBoxChildren" refType="w" fact="0.775"/>
                    <dgm:constr type="t" for="ch" forName="middleBoxChildren" refType="h" fact="0.35"/>
                    <dgm:constr type="w" for="ch" forName="middleBoxChildren" refType="w" fact="0.2"/>
                    <dgm:constr type="h" for="ch" forName="middleBoxChildren" refType="h" fact="0.575"/>
                  </dgm:constrLst>
                </dgm:else>
              </dgm:choose>
            </dgm:if>
            <dgm:else name="Name46">
              <dgm:constrLst>
                <dgm:constr type="l" for="ch" forName="middleBoxParent"/>
                <dgm:constr type="t" for="ch" forName="middleBoxParent"/>
                <dgm:constr type="w" for="ch" forName="middleBoxParent" refType="w"/>
                <dgm:constr type="h" for="ch" forName="middleBoxParent" refType="h"/>
                <dgm:constr type="bMarg" for="ch" forName="middleBoxParent" refType="h" fact="1.8"/>
                <dgm:constr type="l" for="ch" forName="middleBoxChildren" refType="w" fact="0.025"/>
                <dgm:constr type="t" for="ch" forName="middleBoxChildren" refType="h" fact="0.45"/>
                <dgm:constr type="w" for="ch" forName="middleBoxChildren" refType="w" fact="0.95"/>
                <dgm:constr type="h" for="ch" forName="middleBoxChildren" refType="h" fact="0.45"/>
              </dgm:constrLst>
            </dgm:else>
          </dgm:choose>
          <dgm:ruleLst/>
          <dgm:layoutNode name="middleBoxParent" styleLbl="node1">
            <dgm:alg type="tx">
              <dgm:param type="txAnchorVert" val="t"/>
              <dgm:param type="parTxLTRAlign" val="l"/>
              <dgm:param type="parTxRTLAlign" val="r"/>
            </dgm:alg>
            <dgm:shape xmlns:r="http://schemas.openxmlformats.org/officeDocument/2006/relationships" type="roundRect" r:blip="">
              <dgm:adjLst>
                <dgm:adj idx="1" val="0.105"/>
              </dgm:adjLst>
            </dgm:shape>
            <dgm:presOf axis="ch" ptType="node" st="2" cnt="1"/>
            <dgm:constrLst>
              <dgm:constr type="tMarg" refType="primFontSz" fact="0.3"/>
              <dgm:constr type="lMarg" refType="primFontSz" fact="0.3"/>
              <dgm:constr type="rMarg" refType="primFontSz" fact="0.3"/>
            </dgm:constrLst>
            <dgm:ruleLst>
              <dgm:rule type="primFontSz" val="5" fact="NaN" max="NaN"/>
            </dgm:ruleLst>
          </dgm:layoutNode>
          <dgm:layoutNode name="middleBoxChildren">
            <dgm:choose name="Name47">
              <dgm:if name="Name48" axis="root ch" ptType="all node" st="1 1" cnt="0 0" func="cnt" op="gt" val="2">
                <dgm:alg type="lin">
                  <dgm:param type="linDir" val="fromT"/>
                  <dgm:param type="vertAlign" val="t"/>
                </dgm:alg>
              </dgm:if>
              <dgm:else name="Name49">
                <dgm:choose name="Name50">
                  <dgm:if name="Name51" func="var" arg="dir" op="equ" val="norm">
                    <dgm:alg type="lin">
                      <dgm:param type="horzAlign" val="l"/>
                    </dgm:alg>
                  </dgm:if>
                  <dgm:else name="Name52">
                    <dgm:alg type="lin">
                      <dgm:param type="linDir" val="fromR"/>
                      <dgm:param type="horzAlign" val="r"/>
                    </dgm:alg>
                  </dgm:else>
                </dgm:choose>
              </dgm:else>
            </dgm:choose>
            <dgm:shape xmlns:r="http://schemas.openxmlformats.org/officeDocument/2006/relationships" r:blip="">
              <dgm:adjLst/>
            </dgm:shape>
            <dgm:presOf/>
            <dgm:constrLst>
              <dgm:constr type="w" for="ch" forName="mChild" refType="w"/>
              <dgm:constr type="h" for="ch" forName="mChild" refType="h"/>
            </dgm:constrLst>
            <dgm:ruleLst/>
            <dgm:forEach name="Name53" axis="ch ch" ptType="node node" st="2 1" cnt="1 0">
              <dgm:layoutNode name="mChild" styleLbl="fgAcc1">
                <dgm:varLst>
                  <dgm:bulletEnabled val="1"/>
                </dgm:varLst>
                <dgm:alg type="tx"/>
                <dgm:shape xmlns:r="http://schemas.openxmlformats.org/officeDocument/2006/relationships" type="roundRect" r:blip="">
                  <dgm:adjLst>
                    <dgm:adj idx="1" val="0.105"/>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Name54" axis="followSib" ptType="sibTrans" cnt="1">
                <dgm:layoutNode name="middleSibTrans">
                  <dgm:alg type="sp"/>
                  <dgm:shape xmlns:r="http://schemas.openxmlformats.org/officeDocument/2006/relationships" r:blip="">
                    <dgm:adjLst/>
                  </dgm:shape>
                  <dgm:presOf/>
                  <dgm:constrLst>
                    <dgm:constr type="userA"/>
                    <dgm:constr type="w" refType="userA" fact="0.015"/>
                    <dgm:constr type="h" refType="userA" fact="0.015"/>
                  </dgm:constrLst>
                  <dgm:ruleLst/>
                </dgm:layoutNode>
              </dgm:forEach>
            </dgm:forEach>
          </dgm:layoutNode>
        </dgm:layoutNode>
      </dgm:if>
      <dgm:else name="Name55"/>
    </dgm:choose>
    <dgm:choose name="Name56">
      <dgm:if name="Name57" axis="root ch" ptType="all node" st="1 1" cnt="0 0" func="cnt" op="gte" val="3">
        <dgm:layoutNode name="centerBox">
          <dgm:alg type="composite">
            <dgm:param type="horzAlign" val="none"/>
            <dgm:param type="vertAlign" val="none"/>
          </dgm:alg>
          <dgm:shape xmlns:r="http://schemas.openxmlformats.org/officeDocument/2006/relationships" r:blip="">
            <dgm:adjLst/>
          </dgm:shape>
          <dgm:presOf/>
          <dgm:choose name="Name58">
            <dgm:if name="Name59" axis="ch ch" ptType="node node" st="3 1" cnt="1 0" func="cnt" op="gt" val="0">
              <dgm:constrLst>
                <dgm:constr type="l" for="ch" forName="centerBoxParent"/>
                <dgm:constr type="t" for="ch" forName="centerBoxParent"/>
                <dgm:constr type="w" for="ch" forName="centerBoxParent" refType="w"/>
                <dgm:constr type="h" for="ch" forName="centerBoxParent" refType="h"/>
                <dgm:constr type="bMarg" for="ch" forName="centerBoxParent" refType="h" fact="1.6"/>
                <dgm:constr type="l" for="ch" forName="centerBoxChildren" refType="w" fact="0.025"/>
                <dgm:constr type="t" for="ch" forName="centerBoxChildren" refType="h" fact="0.45"/>
                <dgm:constr type="w" for="ch" forName="centerBoxChildren" refType="w" fact="0.95"/>
                <dgm:constr type="h" for="ch" forName="centerBoxChildren" refType="h" fact="0.45"/>
              </dgm:constrLst>
            </dgm:if>
            <dgm:else name="Name60">
              <dgm:constrLst>
                <dgm:constr type="l" for="ch" forName="centerBoxParent"/>
                <dgm:constr type="t" for="ch" forName="centerBoxParent"/>
                <dgm:constr type="w" for="ch" forName="centerBoxParent" refType="w"/>
                <dgm:constr type="h" for="ch" forName="centerBoxParent" refType="h"/>
              </dgm:constrLst>
            </dgm:else>
          </dgm:choose>
          <dgm:ruleLst/>
          <dgm:layoutNode name="centerBoxParent" styleLbl="node1">
            <dgm:alg type="tx">
              <dgm:param type="txAnchorVert" val="t"/>
              <dgm:param type="parTxLTRAlign" val="l"/>
              <dgm:param type="parTxRTLAlign" val="r"/>
            </dgm:alg>
            <dgm:shape xmlns:r="http://schemas.openxmlformats.org/officeDocument/2006/relationships" type="roundRect" r:blip="">
              <dgm:adjLst>
                <dgm:adj idx="1" val="0.105"/>
              </dgm:adjLst>
            </dgm:shape>
            <dgm:presOf axis="ch" ptType="node" st="3" cnt="1"/>
            <dgm:constrLst>
              <dgm:constr type="tMarg" refType="primFontSz" fact="0.3"/>
              <dgm:constr type="lMarg" refType="primFontSz" fact="0.3"/>
              <dgm:constr type="rMarg" refType="primFontSz" fact="0.3"/>
            </dgm:constrLst>
            <dgm:ruleLst>
              <dgm:rule type="primFontSz" val="5" fact="NaN" max="NaN"/>
            </dgm:ruleLst>
          </dgm:layoutNode>
          <dgm:choose name="Name61">
            <dgm:if name="Name62" axis="ch ch" ptType="node node" st="3 1" cnt="1 0" func="cnt" op="gt" val="0">
              <dgm:layoutNode name="centerBoxChildren">
                <dgm:choose name="Name63">
                  <dgm:if name="Name64" func="var" arg="dir" op="equ" val="norm">
                    <dgm:alg type="lin">
                      <dgm:param type="horzAlign" val="l"/>
                    </dgm:alg>
                  </dgm:if>
                  <dgm:else name="Name65">
                    <dgm:alg type="lin">
                      <dgm:param type="linDir" val="fromR"/>
                      <dgm:param type="horzAlign" val="r"/>
                    </dgm:alg>
                  </dgm:else>
                </dgm:choose>
                <dgm:shape xmlns:r="http://schemas.openxmlformats.org/officeDocument/2006/relationships" r:blip="">
                  <dgm:adjLst/>
                </dgm:shape>
                <dgm:presOf/>
                <dgm:constrLst>
                  <dgm:constr type="w" for="ch" forName="cChild" refType="w"/>
                  <dgm:constr type="h" for="ch" forName="cChild" refType="h"/>
                </dgm:constrLst>
                <dgm:ruleLst/>
                <dgm:forEach name="Name66" axis="ch ch" ptType="node node" st="3 1" cnt="1 0">
                  <dgm:layoutNode name="cChild" styleLbl="fgAcc1">
                    <dgm:varLst>
                      <dgm:bulletEnabled val="1"/>
                    </dgm:varLst>
                    <dgm:alg type="tx"/>
                    <dgm:shape xmlns:r="http://schemas.openxmlformats.org/officeDocument/2006/relationships" type="roundRect" r:blip="">
                      <dgm:adjLst>
                        <dgm:adj idx="1" val="0.105"/>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Name67" axis="followSib" ptType="sibTrans" cnt="1">
                    <dgm:layoutNode name="centerSibTrans">
                      <dgm:alg type="sp"/>
                      <dgm:shape xmlns:r="http://schemas.openxmlformats.org/officeDocument/2006/relationships" r:blip="">
                        <dgm:adjLst/>
                      </dgm:shape>
                      <dgm:presOf/>
                      <dgm:constrLst>
                        <dgm:constr type="userA"/>
                        <dgm:constr type="w" refType="userA" fact="0.015"/>
                        <dgm:constr type="h" refType="userA" fact="0.015"/>
                      </dgm:constrLst>
                      <dgm:ruleLst/>
                    </dgm:layoutNode>
                  </dgm:forEach>
                </dgm:forEach>
              </dgm:layoutNode>
            </dgm:if>
            <dgm:else name="Name68"/>
          </dgm:choose>
        </dgm:layoutNode>
      </dgm:if>
      <dgm:else name="Name69"/>
    </dgm:choose>
  </dgm:layoutNode>
</dgm:layoutDef>
</file>

<file path=ppt/diagrams/layout22.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23.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24.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25.xml><?xml version="1.0" encoding="utf-8"?>
<dgm:layoutDef xmlns:dgm="http://schemas.openxmlformats.org/drawingml/2006/diagram" xmlns:a="http://schemas.openxmlformats.org/drawingml/2006/main" uniqueId="urn:microsoft.com/office/officeart/2005/8/layout/balance1">
  <dgm:title val=""/>
  <dgm:desc val=""/>
  <dgm:catLst>
    <dgm:cat type="relationship" pri="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23">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25" srcId="2" destId="23" srcOrd="0" destOrd="0"/>
      </dgm:cxnLst>
      <dgm:bg/>
      <dgm:whole/>
    </dgm:dataModel>
  </dgm:sampData>
  <dgm:styleData>
    <dgm:dataModel>
      <dgm:ptLst>
        <dgm:pt modelId="0" type="doc"/>
        <dgm:pt modelId="1"/>
        <dgm:pt modelId="11"/>
        <dgm:pt modelId="12"/>
        <dgm:pt modelId="2"/>
        <dgm:pt modelId="21"/>
        <dgm:pt modelId="22"/>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tyleData>
  <dgm:clrData>
    <dgm:dataModel>
      <dgm:ptLst>
        <dgm:pt modelId="0" type="doc"/>
        <dgm:pt modelId="1"/>
        <dgm:pt modelId="11"/>
        <dgm:pt modelId="12"/>
        <dgm:pt modelId="13"/>
        <dgm:pt modelId="2"/>
        <dgm:pt modelId="21"/>
        <dgm:pt modelId="22"/>
        <dgm:pt modelId="23"/>
      </dgm:ptLst>
      <dgm:cxnLst>
        <dgm:cxn modelId="4" srcId="0" destId="1" srcOrd="0" destOrd="0"/>
        <dgm:cxn modelId="5" srcId="0" destId="2" srcOrd="1" destOrd="0"/>
        <dgm:cxn modelId="15" srcId="1" destId="11" srcOrd="0" destOrd="0"/>
        <dgm:cxn modelId="16" srcId="1" destId="12" srcOrd="0" destOrd="0"/>
        <dgm:cxn modelId="17" srcId="1" destId="13" srcOrd="0" destOrd="0"/>
        <dgm:cxn modelId="25" srcId="2" destId="21" srcOrd="0" destOrd="0"/>
        <dgm:cxn modelId="26" srcId="2" destId="22" srcOrd="0" destOrd="0"/>
        <dgm:cxn modelId="27" srcId="2" destId="23" srcOrd="0" destOrd="0"/>
      </dgm:cxnLst>
      <dgm:bg/>
      <dgm:whole/>
    </dgm:dataModel>
  </dgm:clrData>
  <dgm:layoutNode name="outerComposite">
    <dgm:varLst>
      <dgm:chMax val="2"/>
      <dgm:animLvl val="lvl"/>
      <dgm:resizeHandles val="exact"/>
    </dgm:varLst>
    <dgm:alg type="composite">
      <dgm:param type="ar" val="1"/>
    </dgm:alg>
    <dgm:shape xmlns:r="http://schemas.openxmlformats.org/officeDocument/2006/relationships" r:blip="">
      <dgm:adjLst/>
    </dgm:shape>
    <dgm:presOf/>
    <dgm:constrLst>
      <dgm:constr type="h" for="ch" forName="parentComposite" refType="h" refFor="ch" refForName="dummyMaxCanvas" op="equ" fact="0.2"/>
      <dgm:constr type="t" for="ch" forName="parentComposite"/>
      <dgm:constr type="h" for="ch" forName="childrenComposite" refType="h" refFor="ch" refForName="dummyMaxCanvas" op="equ" fact="0.8"/>
      <dgm:constr type="t" for="ch" forName="childrenComposite" refType="h" refFor="ch" refForName="dummyMaxCanvas" fact="0.2"/>
    </dgm:constrLst>
    <dgm:ruleLst/>
    <dgm:layoutNode name="dummyMaxCanvas">
      <dgm:alg type="sp"/>
      <dgm:shape xmlns:r="http://schemas.openxmlformats.org/officeDocument/2006/relationships" r:blip="">
        <dgm:adjLst/>
      </dgm:shape>
      <dgm:presOf/>
      <dgm:constrLst/>
      <dgm:ruleLst/>
    </dgm:layoutNode>
    <dgm:layoutNode name="parentComposite">
      <dgm:alg type="composite"/>
      <dgm:shape xmlns:r="http://schemas.openxmlformats.org/officeDocument/2006/relationships" r:blip="">
        <dgm:adjLst/>
      </dgm:shape>
      <dgm:presOf/>
      <dgm:constrLst>
        <dgm:constr type="w" for="ch" forName="parent1" refType="w" fact="0.36"/>
        <dgm:constr type="ctrX" for="ch" forName="parent1" refType="w" fact="0.24"/>
        <dgm:constr type="w" for="ch" forName="parent2" refType="w" fact="0.36"/>
        <dgm:constr type="ctrX" for="ch" forName="parent2" refType="w" fact="0.76"/>
        <dgm:constr type="primFontSz" for="ch" ptType="node" op="equ"/>
      </dgm:constrLst>
      <dgm:ruleLst/>
      <dgm:layoutNode name="parent1" styleLbl="alignAccFollowNode1">
        <dgm:varLst>
          <dgm:chMax val="4"/>
        </dgm:varLst>
        <dgm:alg type="tx"/>
        <dgm:shape xmlns:r="http://schemas.openxmlformats.org/officeDocument/2006/relationships" type="roundRect" r:blip="">
          <dgm:adjLst>
            <dgm:adj idx="1" val="0.1"/>
          </dgm:adjLst>
        </dgm:shape>
        <dgm:presOf axis="ch" ptType="node" cnt="1"/>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arent2" styleLbl="alignAccFollowNode1">
        <dgm:varLst>
          <dgm:chMax val="4"/>
        </dgm:varLst>
        <dgm:alg type="tx"/>
        <dgm:shape xmlns:r="http://schemas.openxmlformats.org/officeDocument/2006/relationships" type="roundRect" r:blip="">
          <dgm:adjLst>
            <dgm:adj idx="1" val="0.1"/>
          </dgm:adjLst>
        </dgm:shape>
        <dgm:presOf axis="ch" ptType="node" st="2" cnt="1"/>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layoutNode name="childrenComposite">
      <dgm:alg type="composite"/>
      <dgm:shape xmlns:r="http://schemas.openxmlformats.org/officeDocument/2006/relationships" r:blip="">
        <dgm:adjLst/>
      </dgm:shape>
      <dgm:presOf/>
      <dgm:constrLst>
        <dgm:constr type="primFontSz" for="ch" ptType="node" op="equ" val="65"/>
        <dgm:constr type="w" for="ch" forName="fulcrum" refType="w" fact="0.15"/>
        <dgm:constr type="h" for="ch" forName="fulcrum" refType="w" refFor="ch" refForName="fulcrum"/>
        <dgm:constr type="b" for="ch" forName="fulcrum" refType="h"/>
        <dgm:constr type="ctrX" for="ch" forName="fulcrum" refType="w" fact="0.5"/>
        <dgm:constr type="w" for="ch" forName="balance_00" refType="w" fact="0.9"/>
        <dgm:constr type="h" for="ch" forName="balance_00" refType="h" fact="0.076"/>
        <dgm:constr type="b" for="ch" forName="balance_00" refType="h" fact="0.81"/>
        <dgm:constr type="ctrX" for="ch" forName="balance_00" refType="w" fact="0.5"/>
        <dgm:constr type="w" for="ch" forName="balance_01" refType="w"/>
        <dgm:constr type="h" for="ch" forName="balance_01" refType="h" fact="0.157"/>
        <dgm:constr type="b" for="ch" forName="balance_01" refType="h" fact="0.85"/>
        <dgm:constr type="ctrX" for="ch" forName="balance_01" refType="w" fact="0.5"/>
        <dgm:constr type="w" for="ch" forName="balance_02" refType="w"/>
        <dgm:constr type="h" for="ch" forName="balance_02" refType="h" fact="0.157"/>
        <dgm:constr type="b" for="ch" forName="balance_02" refType="h" fact="0.85"/>
        <dgm:constr type="ctrX" for="ch" forName="balance_02" refType="w" fact="0.5"/>
        <dgm:constr type="w" for="ch" forName="balance_03" refType="w"/>
        <dgm:constr type="h" for="ch" forName="balance_03" refType="h" fact="0.157"/>
        <dgm:constr type="b" for="ch" forName="balance_03" refType="h" fact="0.85"/>
        <dgm:constr type="ctrX" for="ch" forName="balance_03" refType="w" fact="0.5"/>
        <dgm:constr type="w" for="ch" forName="balance_04" refType="w"/>
        <dgm:constr type="h" for="ch" forName="balance_04" refType="h" fact="0.157"/>
        <dgm:constr type="b" for="ch" forName="balance_04" refType="h" fact="0.85"/>
        <dgm:constr type="ctrX" for="ch" forName="balance_04" refType="w" fact="0.5"/>
        <dgm:constr type="w" for="ch" forName="balance_10" refType="w"/>
        <dgm:constr type="h" for="ch" forName="balance_10" refType="h" fact="0.157"/>
        <dgm:constr type="b" for="ch" forName="balance_10" refType="h" fact="0.85"/>
        <dgm:constr type="ctrX" for="ch" forName="balance_10" refType="w" fact="0.5"/>
        <dgm:constr type="w" for="ch" forName="balance_11" refType="w" fact="0.9"/>
        <dgm:constr type="h" for="ch" forName="balance_11" refType="h" fact="0.076"/>
        <dgm:constr type="b" for="ch" forName="balance_11" refType="h" fact="0.81"/>
        <dgm:constr type="ctrX" for="ch" forName="balance_11" refType="w" fact="0.5"/>
        <dgm:constr type="w" for="ch" forName="balance_12" refType="w"/>
        <dgm:constr type="h" for="ch" forName="balance_12" refType="h" fact="0.157"/>
        <dgm:constr type="b" for="ch" forName="balance_12" refType="h" fact="0.85"/>
        <dgm:constr type="ctrX" for="ch" forName="balance_12" refType="w" fact="0.5"/>
        <dgm:constr type="w" for="ch" forName="balance_13" refType="w"/>
        <dgm:constr type="h" for="ch" forName="balance_13" refType="h" fact="0.157"/>
        <dgm:constr type="b" for="ch" forName="balance_13" refType="h" fact="0.85"/>
        <dgm:constr type="ctrX" for="ch" forName="balance_13" refType="w" fact="0.5"/>
        <dgm:constr type="w" for="ch" forName="balance_14" refType="w"/>
        <dgm:constr type="h" for="ch" forName="balance_14" refType="h" fact="0.157"/>
        <dgm:constr type="b" for="ch" forName="balance_14" refType="h" fact="0.85"/>
        <dgm:constr type="ctrX" for="ch" forName="balance_14" refType="w" fact="0.5"/>
        <dgm:constr type="w" for="ch" forName="balance_20" refType="w"/>
        <dgm:constr type="h" for="ch" forName="balance_20" refType="h" fact="0.157"/>
        <dgm:constr type="b" for="ch" forName="balance_20" refType="h" fact="0.85"/>
        <dgm:constr type="ctrX" for="ch" forName="balance_20" refType="w" fact="0.5"/>
        <dgm:constr type="w" for="ch" forName="balance_21" refType="w"/>
        <dgm:constr type="h" for="ch" forName="balance_21" refType="h" fact="0.157"/>
        <dgm:constr type="b" for="ch" forName="balance_21" refType="h" fact="0.85"/>
        <dgm:constr type="ctrX" for="ch" forName="balance_21" refType="w" fact="0.5"/>
        <dgm:constr type="w" for="ch" forName="balance_22" refType="w" fact="0.9"/>
        <dgm:constr type="h" for="ch" forName="balance_22" refType="h" fact="0.076"/>
        <dgm:constr type="b" for="ch" forName="balance_22" refType="h" fact="0.81"/>
        <dgm:constr type="ctrX" for="ch" forName="balance_22" refType="w" fact="0.5"/>
        <dgm:constr type="w" for="ch" forName="balance_23" refType="w"/>
        <dgm:constr type="h" for="ch" forName="balance_23" refType="h" fact="0.157"/>
        <dgm:constr type="b" for="ch" forName="balance_23" refType="h" fact="0.85"/>
        <dgm:constr type="ctrX" for="ch" forName="balance_23" refType="w" fact="0.5"/>
        <dgm:constr type="w" for="ch" forName="balance_24" refType="w"/>
        <dgm:constr type="h" for="ch" forName="balance_24" refType="h" fact="0.157"/>
        <dgm:constr type="b" for="ch" forName="balance_24" refType="h" fact="0.85"/>
        <dgm:constr type="ctrX" for="ch" forName="balance_24" refType="w" fact="0.5"/>
        <dgm:constr type="w" for="ch" forName="balance_30" refType="w"/>
        <dgm:constr type="h" for="ch" forName="balance_30" refType="h" fact="0.157"/>
        <dgm:constr type="b" for="ch" forName="balance_30" refType="h" fact="0.85"/>
        <dgm:constr type="ctrX" for="ch" forName="balance_30" refType="w" fact="0.5"/>
        <dgm:constr type="w" for="ch" forName="balance_31" refType="w"/>
        <dgm:constr type="h" for="ch" forName="balance_31" refType="h" fact="0.157"/>
        <dgm:constr type="b" for="ch" forName="balance_31" refType="h" fact="0.85"/>
        <dgm:constr type="ctrX" for="ch" forName="balance_31" refType="w" fact="0.5"/>
        <dgm:constr type="w" for="ch" forName="balance_32" refType="w"/>
        <dgm:constr type="h" for="ch" forName="balance_32" refType="h" fact="0.157"/>
        <dgm:constr type="b" for="ch" forName="balance_32" refType="h" fact="0.85"/>
        <dgm:constr type="ctrX" for="ch" forName="balance_32" refType="w" fact="0.5"/>
        <dgm:constr type="w" for="ch" forName="balance_33" refType="w" fact="0.9"/>
        <dgm:constr type="h" for="ch" forName="balance_33" refType="h" fact="0.076"/>
        <dgm:constr type="b" for="ch" forName="balance_33" refType="h" fact="0.81"/>
        <dgm:constr type="ctrX" for="ch" forName="balance_33" refType="w" fact="0.5"/>
        <dgm:constr type="w" for="ch" forName="balance_34" refType="w"/>
        <dgm:constr type="h" for="ch" forName="balance_34" refType="h" fact="0.157"/>
        <dgm:constr type="b" for="ch" forName="balance_34" refType="h" fact="0.85"/>
        <dgm:constr type="ctrX" for="ch" forName="balance_34" refType="w" fact="0.5"/>
        <dgm:constr type="w" for="ch" forName="balance_40" refType="w"/>
        <dgm:constr type="h" for="ch" forName="balance_40" refType="h" fact="0.157"/>
        <dgm:constr type="b" for="ch" forName="balance_40" refType="h" fact="0.85"/>
        <dgm:constr type="ctrX" for="ch" forName="balance_40" refType="w" fact="0.5"/>
        <dgm:constr type="w" for="ch" forName="balance_41" refType="w"/>
        <dgm:constr type="h" for="ch" forName="balance_41" refType="h" fact="0.157"/>
        <dgm:constr type="b" for="ch" forName="balance_41" refType="h" fact="0.85"/>
        <dgm:constr type="ctrX" for="ch" forName="balance_41" refType="w" fact="0.5"/>
        <dgm:constr type="w" for="ch" forName="balance_42" refType="w"/>
        <dgm:constr type="h" for="ch" forName="balance_42" refType="h" fact="0.157"/>
        <dgm:constr type="b" for="ch" forName="balance_42" refType="h" fact="0.85"/>
        <dgm:constr type="ctrX" for="ch" forName="balance_42" refType="w" fact="0.5"/>
        <dgm:constr type="w" for="ch" forName="balance_43" refType="w"/>
        <dgm:constr type="h" for="ch" forName="balance_43" refType="h" fact="0.157"/>
        <dgm:constr type="b" for="ch" forName="balance_43" refType="h" fact="0.85"/>
        <dgm:constr type="ctrX" for="ch" forName="balance_43" refType="w" fact="0.5"/>
        <dgm:constr type="w" for="ch" forName="balance_44" refType="w" fact="0.9"/>
        <dgm:constr type="h" for="ch" forName="balance_44" refType="h" fact="0.076"/>
        <dgm:constr type="b" for="ch" forName="balance_44" refType="h" fact="0.81"/>
        <dgm:constr type="ctrX" for="ch" forName="balance_44" refType="w" fact="0.5"/>
        <dgm:constr type="w" for="ch" forName="right_01_1" refType="w" fact="0.4"/>
        <dgm:constr type="h" for="ch" forName="right_01_1" refType="h" fact="0.7"/>
        <dgm:constr type="b" for="ch" forName="right_01_1" refType="h" fact="0.76"/>
        <dgm:constr type="ctrX" for="ch" forName="right_01_1" refType="w" fact="0.78"/>
        <dgm:constr type="w" for="ch" forName="left_10_1" refType="w" fact="0.4"/>
        <dgm:constr type="h" for="ch" forName="left_10_1" refType="h" fact="0.7"/>
        <dgm:constr type="b" for="ch" forName="left_10_1" refType="h" fact="0.76"/>
        <dgm:constr type="ctrX" for="ch" forName="left_10_1" refType="w" fact="0.22"/>
        <dgm:constr type="w" for="ch" forName="right_11_1" refType="w" fact="0.36"/>
        <dgm:constr type="h" for="ch" forName="right_11_1" refType="h" fact="0.67"/>
        <dgm:constr type="b" for="ch" forName="right_11_1" refType="h" fact="0.725"/>
        <dgm:constr type="ctrX" for="ch" forName="right_11_1" refType="w" fact="0.76"/>
        <dgm:constr type="w" for="ch" forName="left_11_1" refType="w" fact="0.36"/>
        <dgm:constr type="h" for="ch" forName="left_11_1" refType="h" fact="0.67"/>
        <dgm:constr type="b" for="ch" forName="left_11_1" refType="h" fact="0.725"/>
        <dgm:constr type="ctrX" for="ch" forName="left_11_1" refType="w" fact="0.24"/>
        <dgm:constr type="w" for="ch" forName="right_02_1" refType="w" fact="0.388"/>
        <dgm:constr type="h" for="ch" forName="right_02_1" refType="h" fact="0.36"/>
        <dgm:constr type="b" for="ch" forName="right_02_1" refType="h" fact="0.76"/>
        <dgm:constr type="ctrX" for="ch" forName="right_02_1" refType="w" fact="0.77"/>
        <dgm:constr type="w" for="ch" forName="right_02_2" refType="w" fact="0.388"/>
        <dgm:constr type="h" for="ch" forName="right_02_2" refType="h" fact="0.36"/>
        <dgm:constr type="b" for="ch" forName="right_02_2" refType="h" fact="0.42"/>
        <dgm:constr type="ctrX" for="ch" forName="right_02_2" refType="w" fact="0.79"/>
        <dgm:constr type="w" for="ch" forName="left_20_1" refType="w" fact="0.388"/>
        <dgm:constr type="h" for="ch" forName="left_20_1" refType="h" fact="0.36"/>
        <dgm:constr type="b" for="ch" forName="left_20_1" refType="h" fact="0.76"/>
        <dgm:constr type="ctrX" for="ch" forName="left_20_1" refType="w" fact="0.23"/>
        <dgm:constr type="w" for="ch" forName="left_20_2" refType="w" fact="0.388"/>
        <dgm:constr type="h" for="ch" forName="left_20_2" refType="h" fact="0.36"/>
        <dgm:constr type="b" for="ch" forName="left_20_2" refType="h" fact="0.42"/>
        <dgm:constr type="ctrX" for="ch" forName="left_20_2" refType="w" fact="0.21"/>
        <dgm:constr type="w" for="ch" forName="right_12_1" refType="w" fact="0.388"/>
        <dgm:constr type="h" for="ch" forName="right_12_1" refType="h" fact="0.36"/>
        <dgm:constr type="b" for="ch" forName="right_12_1" refType="h" fact="0.76"/>
        <dgm:constr type="ctrX" for="ch" forName="right_12_1" refType="w" fact="0.77"/>
        <dgm:constr type="w" for="ch" forName="right_12_2" refType="w" fact="0.388"/>
        <dgm:constr type="h" for="ch" forName="right_12_2" refType="h" fact="0.36"/>
        <dgm:constr type="b" for="ch" forName="right_12_2" refType="h" fact="0.42"/>
        <dgm:constr type="ctrX" for="ch" forName="right_12_2" refType="w" fact="0.79"/>
        <dgm:constr type="w" for="ch" forName="left_12_1" refType="w" fact="0.388"/>
        <dgm:constr type="h" for="ch" forName="left_12_1" refType="h" fact="0.36"/>
        <dgm:constr type="b" for="ch" forName="left_12_1" refType="h" fact="0.715"/>
        <dgm:constr type="ctrX" for="ch" forName="left_12_1" refType="w" fact="0.255"/>
        <dgm:constr type="w" for="ch" forName="right_22_1" refType="w" fact="0.36"/>
        <dgm:constr type="h" for="ch" forName="right_22_1" refType="h" fact="0.32"/>
        <dgm:constr type="b" for="ch" forName="right_22_1" refType="h" fact="0.725"/>
        <dgm:constr type="ctrX" for="ch" forName="right_22_1" refType="w" fact="0.76"/>
        <dgm:constr type="w" for="ch" forName="right_22_2" refType="w" fact="0.36"/>
        <dgm:constr type="h" for="ch" forName="right_22_2" refType="h" fact="0.32"/>
        <dgm:constr type="b" for="ch" forName="right_22_2" refType="h" fact="0.39"/>
        <dgm:constr type="ctrX" for="ch" forName="right_22_2" refType="w" fact="0.76"/>
        <dgm:constr type="w" for="ch" forName="left_22_1" refType="w" fact="0.36"/>
        <dgm:constr type="h" for="ch" forName="left_22_1" refType="h" fact="0.32"/>
        <dgm:constr type="b" for="ch" forName="left_22_1" refType="h" fact="0.725"/>
        <dgm:constr type="ctrX" for="ch" forName="left_22_1" refType="w" fact="0.24"/>
        <dgm:constr type="w" for="ch" forName="left_22_2" refType="w" fact="0.36"/>
        <dgm:constr type="h" for="ch" forName="left_22_2" refType="h" fact="0.32"/>
        <dgm:constr type="b" for="ch" forName="left_22_2" refType="h" fact="0.39"/>
        <dgm:constr type="ctrX" for="ch" forName="left_22_2" refType="w" fact="0.24"/>
        <dgm:constr type="w" for="ch" forName="left_21_1" refType="w" fact="0.388"/>
        <dgm:constr type="h" for="ch" forName="left_21_1" refType="h" fact="0.36"/>
        <dgm:constr type="b" for="ch" forName="left_21_1" refType="h" fact="0.76"/>
        <dgm:constr type="ctrX" for="ch" forName="left_21_1" refType="w" fact="0.23"/>
        <dgm:constr type="w" for="ch" forName="left_21_2" refType="w" fact="0.388"/>
        <dgm:constr type="h" for="ch" forName="left_21_2" refType="h" fact="0.36"/>
        <dgm:constr type="b" for="ch" forName="left_21_2" refType="h" fact="0.42"/>
        <dgm:constr type="ctrX" for="ch" forName="left_21_2" refType="w" fact="0.21"/>
        <dgm:constr type="w" for="ch" forName="right_21_1" refType="w" fact="0.388"/>
        <dgm:constr type="h" for="ch" forName="right_21_1" refType="h" fact="0.36"/>
        <dgm:constr type="b" for="ch" forName="right_21_1" refType="h" fact="0.715"/>
        <dgm:constr type="ctrX" for="ch" forName="right_21_1" refType="w" fact="0.745"/>
        <dgm:constr type="w" for="ch" forName="right_03_1" refType="w" fact="0.37"/>
        <dgm:constr type="h" for="ch" forName="right_03_1" refType="h" fact="0.24"/>
        <dgm:constr type="b" for="ch" forName="right_03_1" refType="h" fact="0.76"/>
        <dgm:constr type="ctrX" for="ch" forName="right_03_1" refType="w" fact="0.77"/>
        <dgm:constr type="w" for="ch" forName="right_03_2" refType="w" fact="0.37"/>
        <dgm:constr type="h" for="ch" forName="right_03_2" refType="h" fact="0.24"/>
        <dgm:constr type="b" for="ch" forName="right_03_2" refType="h" fact="0.535"/>
        <dgm:constr type="ctrX" for="ch" forName="right_03_2" refType="w" fact="0.783"/>
        <dgm:constr type="w" for="ch" forName="right_03_3" refType="w" fact="0.37"/>
        <dgm:constr type="h" for="ch" forName="right_03_3" refType="h" fact="0.24"/>
        <dgm:constr type="b" for="ch" forName="right_03_3" refType="h" fact="0.315"/>
        <dgm:constr type="ctrX" for="ch" forName="right_03_3" refType="w" fact="0.796"/>
        <dgm:constr type="w" for="ch" forName="left_30_1" refType="w" fact="0.37"/>
        <dgm:constr type="h" for="ch" forName="left_30_1" refType="h" fact="0.24"/>
        <dgm:constr type="b" for="ch" forName="left_30_1" refType="h" fact="0.76"/>
        <dgm:constr type="ctrX" for="ch" forName="left_30_1" refType="w" fact="0.23"/>
        <dgm:constr type="w" for="ch" forName="left_30_2" refType="w" fact="0.37"/>
        <dgm:constr type="h" for="ch" forName="left_30_2" refType="h" fact="0.24"/>
        <dgm:constr type="b" for="ch" forName="left_30_2" refType="h" fact="0.535"/>
        <dgm:constr type="ctrX" for="ch" forName="left_30_2" refType="w" fact="0.217"/>
        <dgm:constr type="w" for="ch" forName="left_30_3" refType="w" fact="0.37"/>
        <dgm:constr type="h" for="ch" forName="left_30_3" refType="h" fact="0.24"/>
        <dgm:constr type="b" for="ch" forName="left_30_3" refType="h" fact="0.315"/>
        <dgm:constr type="ctrX" for="ch" forName="left_30_3" refType="w" fact="0.204"/>
        <dgm:constr type="w" for="ch" forName="right_13_1" refType="w" fact="0.37"/>
        <dgm:constr type="h" for="ch" forName="right_13_1" refType="h" fact="0.24"/>
        <dgm:constr type="b" for="ch" forName="right_13_1" refType="h" fact="0.76"/>
        <dgm:constr type="ctrX" for="ch" forName="right_13_1" refType="w" fact="0.77"/>
        <dgm:constr type="w" for="ch" forName="right_13_2" refType="w" fact="0.37"/>
        <dgm:constr type="h" for="ch" forName="right_13_2" refType="h" fact="0.24"/>
        <dgm:constr type="b" for="ch" forName="right_13_2" refType="h" fact="0.535"/>
        <dgm:constr type="ctrX" for="ch" forName="right_13_2" refType="w" fact="0.783"/>
        <dgm:constr type="w" for="ch" forName="right_13_3" refType="w" fact="0.37"/>
        <dgm:constr type="h" for="ch" forName="right_13_3" refType="h" fact="0.24"/>
        <dgm:constr type="b" for="ch" forName="right_13_3" refType="h" fact="0.315"/>
        <dgm:constr type="ctrX" for="ch" forName="right_13_3" refType="w" fact="0.796"/>
        <dgm:constr type="w" for="ch" forName="left_13_1" refType="w" fact="0.37"/>
        <dgm:constr type="h" for="ch" forName="left_13_1" refType="h" fact="0.24"/>
        <dgm:constr type="b" for="ch" forName="left_13_1" refType="h" fact="0.715"/>
        <dgm:constr type="ctrX" for="ch" forName="left_13_1" refType="w" fact="0.255"/>
        <dgm:constr type="w" for="ch" forName="left_31_1" refType="w" fact="0.37"/>
        <dgm:constr type="h" for="ch" forName="left_31_1" refType="h" fact="0.24"/>
        <dgm:constr type="b" for="ch" forName="left_31_1" refType="h" fact="0.76"/>
        <dgm:constr type="ctrX" for="ch" forName="left_31_1" refType="w" fact="0.23"/>
        <dgm:constr type="w" for="ch" forName="left_31_2" refType="w" fact="0.37"/>
        <dgm:constr type="h" for="ch" forName="left_31_2" refType="h" fact="0.24"/>
        <dgm:constr type="b" for="ch" forName="left_31_2" refType="h" fact="0.535"/>
        <dgm:constr type="ctrX" for="ch" forName="left_31_2" refType="w" fact="0.217"/>
        <dgm:constr type="w" for="ch" forName="left_31_3" refType="w" fact="0.37"/>
        <dgm:constr type="h" for="ch" forName="left_31_3" refType="h" fact="0.24"/>
        <dgm:constr type="b" for="ch" forName="left_31_3" refType="h" fact="0.315"/>
        <dgm:constr type="ctrX" for="ch" forName="left_31_3" refType="w" fact="0.204"/>
        <dgm:constr type="w" for="ch" forName="right_31_1" refType="w" fact="0.37"/>
        <dgm:constr type="h" for="ch" forName="right_31_1" refType="h" fact="0.24"/>
        <dgm:constr type="b" for="ch" forName="right_31_1" refType="h" fact="0.715"/>
        <dgm:constr type="ctrX" for="ch" forName="right_31_1" refType="w" fact="0.745"/>
        <dgm:constr type="w" for="ch" forName="right_23_1" refType="w" fact="0.37"/>
        <dgm:constr type="h" for="ch" forName="right_23_1" refType="h" fact="0.24"/>
        <dgm:constr type="b" for="ch" forName="right_23_1" refType="h" fact="0.76"/>
        <dgm:constr type="ctrX" for="ch" forName="right_23_1" refType="w" fact="0.77"/>
        <dgm:constr type="w" for="ch" forName="right_23_2" refType="w" fact="0.37"/>
        <dgm:constr type="h" for="ch" forName="right_23_2" refType="h" fact="0.24"/>
        <dgm:constr type="b" for="ch" forName="right_23_2" refType="h" fact="0.535"/>
        <dgm:constr type="ctrX" for="ch" forName="right_23_2" refType="w" fact="0.783"/>
        <dgm:constr type="w" for="ch" forName="right_23_3" refType="w" fact="0.37"/>
        <dgm:constr type="h" for="ch" forName="right_23_3" refType="h" fact="0.24"/>
        <dgm:constr type="b" for="ch" forName="right_23_3" refType="h" fact="0.315"/>
        <dgm:constr type="ctrX" for="ch" forName="right_23_3" refType="w" fact="0.796"/>
        <dgm:constr type="w" for="ch" forName="left_23_1" refType="w" fact="0.37"/>
        <dgm:constr type="h" for="ch" forName="left_23_1" refType="h" fact="0.24"/>
        <dgm:constr type="b" for="ch" forName="left_23_1" refType="h" fact="0.715"/>
        <dgm:constr type="ctrX" for="ch" forName="left_23_1" refType="w" fact="0.255"/>
        <dgm:constr type="w" for="ch" forName="left_23_2" refType="w" fact="0.37"/>
        <dgm:constr type="h" for="ch" forName="left_23_2" refType="h" fact="0.24"/>
        <dgm:constr type="b" for="ch" forName="left_23_2" refType="h" fact="0.49"/>
        <dgm:constr type="ctrX" for="ch" forName="left_23_2" refType="w" fact="0.268"/>
        <dgm:constr type="w" for="ch" forName="left_32_1" refType="w" fact="0.37"/>
        <dgm:constr type="h" for="ch" forName="left_32_1" refType="h" fact="0.24"/>
        <dgm:constr type="b" for="ch" forName="left_32_1" refType="h" fact="0.76"/>
        <dgm:constr type="ctrX" for="ch" forName="left_32_1" refType="w" fact="0.23"/>
        <dgm:constr type="w" for="ch" forName="left_32_2" refType="w" fact="0.37"/>
        <dgm:constr type="h" for="ch" forName="left_32_2" refType="h" fact="0.24"/>
        <dgm:constr type="b" for="ch" forName="left_32_2" refType="h" fact="0.535"/>
        <dgm:constr type="ctrX" for="ch" forName="left_32_2" refType="w" fact="0.217"/>
        <dgm:constr type="w" for="ch" forName="left_32_3" refType="w" fact="0.37"/>
        <dgm:constr type="h" for="ch" forName="left_32_3" refType="h" fact="0.24"/>
        <dgm:constr type="b" for="ch" forName="left_32_3" refType="h" fact="0.315"/>
        <dgm:constr type="ctrX" for="ch" forName="left_32_3" refType="w" fact="0.204"/>
        <dgm:constr type="w" for="ch" forName="right_32_1" refType="w" fact="0.37"/>
        <dgm:constr type="h" for="ch" forName="right_32_1" refType="h" fact="0.24"/>
        <dgm:constr type="b" for="ch" forName="right_32_1" refType="h" fact="0.715"/>
        <dgm:constr type="ctrX" for="ch" forName="right_32_1" refType="w" fact="0.745"/>
        <dgm:constr type="w" for="ch" forName="right_32_2" refType="w" fact="0.37"/>
        <dgm:constr type="h" for="ch" forName="right_32_2" refType="h" fact="0.24"/>
        <dgm:constr type="b" for="ch" forName="right_32_2" refType="h" fact="0.49"/>
        <dgm:constr type="ctrX" for="ch" forName="right_32_2" refType="w" fact="0.732"/>
        <dgm:constr type="w" for="ch" forName="right_33_1" refType="w" fact="0.36"/>
        <dgm:constr type="h" for="ch" forName="right_33_1" refType="h" fact="0.21"/>
        <dgm:constr type="b" for="ch" forName="right_33_1" refType="h" fact="0.725"/>
        <dgm:constr type="ctrX" for="ch" forName="right_33_1" refType="w" fact="0.76"/>
        <dgm:constr type="w" for="ch" forName="right_33_2" refType="w" fact="0.36"/>
        <dgm:constr type="h" for="ch" forName="right_33_2" refType="h" fact="0.21"/>
        <dgm:constr type="b" for="ch" forName="right_33_2" refType="h" fact="0.5"/>
        <dgm:constr type="ctrX" for="ch" forName="right_33_2" refType="w" fact="0.76"/>
        <dgm:constr type="w" for="ch" forName="right_33_3" refType="w" fact="0.36"/>
        <dgm:constr type="h" for="ch" forName="right_33_3" refType="h" fact="0.21"/>
        <dgm:constr type="b" for="ch" forName="right_33_3" refType="h" fact="0.275"/>
        <dgm:constr type="ctrX" for="ch" forName="right_33_3" refType="w" fact="0.76"/>
        <dgm:constr type="w" for="ch" forName="left_33_1" refType="w" fact="0.36"/>
        <dgm:constr type="h" for="ch" forName="left_33_1" refType="h" fact="0.21"/>
        <dgm:constr type="b" for="ch" forName="left_33_1" refType="h" fact="0.725"/>
        <dgm:constr type="ctrX" for="ch" forName="left_33_1" refType="w" fact="0.24"/>
        <dgm:constr type="w" for="ch" forName="left_33_2" refType="w" fact="0.36"/>
        <dgm:constr type="h" for="ch" forName="left_33_2" refType="h" fact="0.21"/>
        <dgm:constr type="b" for="ch" forName="left_33_2" refType="h" fact="0.5"/>
        <dgm:constr type="ctrX" for="ch" forName="left_33_2" refType="w" fact="0.24"/>
        <dgm:constr type="w" for="ch" forName="left_33_3" refType="w" fact="0.36"/>
        <dgm:constr type="h" for="ch" forName="left_33_3" refType="h" fact="0.21"/>
        <dgm:constr type="b" for="ch" forName="left_33_3" refType="h" fact="0.275"/>
        <dgm:constr type="ctrX" for="ch" forName="left_33_3" refType="w" fact="0.24"/>
        <dgm:constr type="w" for="ch" forName="right_04_1" refType="w" fact="0.365"/>
        <dgm:constr type="h" for="ch" forName="right_04_1" refType="h" fact="0.185"/>
        <dgm:constr type="b" for="ch" forName="right_04_1" refType="h" fact="0.76"/>
        <dgm:constr type="ctrX" for="ch" forName="right_04_1" refType="w" fact="0.77"/>
        <dgm:constr type="w" for="ch" forName="right_04_2" refType="w" fact="0.365"/>
        <dgm:constr type="h" for="ch" forName="right_04_2" refType="h" fact="0.185"/>
        <dgm:constr type="b" for="ch" forName="right_04_2" refType="h" fact="0.595"/>
        <dgm:constr type="ctrX" for="ch" forName="right_04_2" refType="w" fact="0.78"/>
        <dgm:constr type="w" for="ch" forName="right_04_3" refType="w" fact="0.365"/>
        <dgm:constr type="h" for="ch" forName="right_04_3" refType="h" fact="0.185"/>
        <dgm:constr type="b" for="ch" forName="right_04_3" refType="h" fact="0.43"/>
        <dgm:constr type="ctrX" for="ch" forName="right_04_3" refType="w" fact="0.79"/>
        <dgm:constr type="w" for="ch" forName="right_04_4" refType="w" fact="0.365"/>
        <dgm:constr type="h" for="ch" forName="right_04_4" refType="h" fact="0.185"/>
        <dgm:constr type="b" for="ch" forName="right_04_4" refType="h" fact="0.265"/>
        <dgm:constr type="ctrX" for="ch" forName="right_04_4" refType="w" fact="0.8"/>
        <dgm:constr type="w" for="ch" forName="left_40_1" refType="w" fact="0.365"/>
        <dgm:constr type="h" for="ch" forName="left_40_1" refType="h" fact="0.185"/>
        <dgm:constr type="b" for="ch" forName="left_40_1" refType="h" fact="0.76"/>
        <dgm:constr type="ctrX" for="ch" forName="left_40_1" refType="w" fact="0.23"/>
        <dgm:constr type="w" for="ch" forName="left_40_2" refType="w" fact="0.365"/>
        <dgm:constr type="h" for="ch" forName="left_40_2" refType="h" fact="0.185"/>
        <dgm:constr type="b" for="ch" forName="left_40_2" refType="h" fact="0.595"/>
        <dgm:constr type="ctrX" for="ch" forName="left_40_2" refType="w" fact="0.22"/>
        <dgm:constr type="w" for="ch" forName="left_40_3" refType="w" fact="0.365"/>
        <dgm:constr type="h" for="ch" forName="left_40_3" refType="h" fact="0.185"/>
        <dgm:constr type="b" for="ch" forName="left_40_3" refType="h" fact="0.43"/>
        <dgm:constr type="ctrX" for="ch" forName="left_40_3" refType="w" fact="0.21"/>
        <dgm:constr type="w" for="ch" forName="left_40_4" refType="w" fact="0.365"/>
        <dgm:constr type="h" for="ch" forName="left_40_4" refType="h" fact="0.185"/>
        <dgm:constr type="b" for="ch" forName="left_40_4" refType="h" fact="0.265"/>
        <dgm:constr type="ctrX" for="ch" forName="left_40_4" refType="w" fact="0.2"/>
        <dgm:constr type="w" for="ch" forName="right_14_1" refType="w" fact="0.365"/>
        <dgm:constr type="h" for="ch" forName="right_14_1" refType="h" fact="0.185"/>
        <dgm:constr type="b" for="ch" forName="right_14_1" refType="h" fact="0.76"/>
        <dgm:constr type="ctrX" for="ch" forName="right_14_1" refType="w" fact="0.77"/>
        <dgm:constr type="w" for="ch" forName="right_14_2" refType="w" fact="0.365"/>
        <dgm:constr type="h" for="ch" forName="right_14_2" refType="h" fact="0.185"/>
        <dgm:constr type="b" for="ch" forName="right_14_2" refType="h" fact="0.595"/>
        <dgm:constr type="ctrX" for="ch" forName="right_14_2" refType="w" fact="0.78"/>
        <dgm:constr type="w" for="ch" forName="right_14_3" refType="w" fact="0.365"/>
        <dgm:constr type="h" for="ch" forName="right_14_3" refType="h" fact="0.185"/>
        <dgm:constr type="b" for="ch" forName="right_14_3" refType="h" fact="0.43"/>
        <dgm:constr type="ctrX" for="ch" forName="right_14_3" refType="w" fact="0.79"/>
        <dgm:constr type="w" for="ch" forName="right_14_4" refType="w" fact="0.365"/>
        <dgm:constr type="h" for="ch" forName="right_14_4" refType="h" fact="0.185"/>
        <dgm:constr type="b" for="ch" forName="right_14_4" refType="h" fact="0.265"/>
        <dgm:constr type="ctrX" for="ch" forName="right_14_4" refType="w" fact="0.8"/>
        <dgm:constr type="w" for="ch" forName="left_14_1" refType="w" fact="0.365"/>
        <dgm:constr type="h" for="ch" forName="left_14_1" refType="h" fact="0.185"/>
        <dgm:constr type="b" for="ch" forName="left_14_1" refType="h" fact="0.715"/>
        <dgm:constr type="ctrX" for="ch" forName="left_14_1" refType="w" fact="0.25"/>
        <dgm:constr type="w" for="ch" forName="left_41_1" refType="w" fact="0.365"/>
        <dgm:constr type="h" for="ch" forName="left_41_1" refType="h" fact="0.185"/>
        <dgm:constr type="b" for="ch" forName="left_41_1" refType="h" fact="0.76"/>
        <dgm:constr type="ctrX" for="ch" forName="left_41_1" refType="w" fact="0.23"/>
        <dgm:constr type="w" for="ch" forName="left_41_2" refType="w" fact="0.365"/>
        <dgm:constr type="h" for="ch" forName="left_41_2" refType="h" fact="0.185"/>
        <dgm:constr type="b" for="ch" forName="left_41_2" refType="h" fact="0.595"/>
        <dgm:constr type="ctrX" for="ch" forName="left_41_2" refType="w" fact="0.22"/>
        <dgm:constr type="w" for="ch" forName="left_41_3" refType="w" fact="0.365"/>
        <dgm:constr type="h" for="ch" forName="left_41_3" refType="h" fact="0.185"/>
        <dgm:constr type="b" for="ch" forName="left_41_3" refType="h" fact="0.43"/>
        <dgm:constr type="ctrX" for="ch" forName="left_41_3" refType="w" fact="0.21"/>
        <dgm:constr type="w" for="ch" forName="left_41_4" refType="w" fact="0.365"/>
        <dgm:constr type="h" for="ch" forName="left_41_4" refType="h" fact="0.185"/>
        <dgm:constr type="b" for="ch" forName="left_41_4" refType="h" fact="0.265"/>
        <dgm:constr type="ctrX" for="ch" forName="left_41_4" refType="w" fact="0.2"/>
        <dgm:constr type="w" for="ch" forName="right_41_1" refType="w" fact="0.365"/>
        <dgm:constr type="h" for="ch" forName="right_41_1" refType="h" fact="0.185"/>
        <dgm:constr type="b" for="ch" forName="right_41_1" refType="h" fact="0.715"/>
        <dgm:constr type="ctrX" for="ch" forName="right_41_1" refType="w" fact="0.75"/>
        <dgm:constr type="w" for="ch" forName="right_24_1" refType="w" fact="0.365"/>
        <dgm:constr type="h" for="ch" forName="right_24_1" refType="h" fact="0.185"/>
        <dgm:constr type="b" for="ch" forName="right_24_1" refType="h" fact="0.76"/>
        <dgm:constr type="ctrX" for="ch" forName="right_24_1" refType="w" fact="0.77"/>
        <dgm:constr type="w" for="ch" forName="right_24_2" refType="w" fact="0.365"/>
        <dgm:constr type="h" for="ch" forName="right_24_2" refType="h" fact="0.185"/>
        <dgm:constr type="b" for="ch" forName="right_24_2" refType="h" fact="0.595"/>
        <dgm:constr type="ctrX" for="ch" forName="right_24_2" refType="w" fact="0.78"/>
        <dgm:constr type="w" for="ch" forName="right_24_3" refType="w" fact="0.365"/>
        <dgm:constr type="h" for="ch" forName="right_24_3" refType="h" fact="0.185"/>
        <dgm:constr type="b" for="ch" forName="right_24_3" refType="h" fact="0.43"/>
        <dgm:constr type="ctrX" for="ch" forName="right_24_3" refType="w" fact="0.79"/>
        <dgm:constr type="w" for="ch" forName="right_24_4" refType="w" fact="0.365"/>
        <dgm:constr type="h" for="ch" forName="right_24_4" refType="h" fact="0.185"/>
        <dgm:constr type="b" for="ch" forName="right_24_4" refType="h" fact="0.265"/>
        <dgm:constr type="ctrX" for="ch" forName="right_24_4" refType="w" fact="0.8"/>
        <dgm:constr type="w" for="ch" forName="left_24_1" refType="w" fact="0.365"/>
        <dgm:constr type="h" for="ch" forName="left_24_1" refType="h" fact="0.185"/>
        <dgm:constr type="b" for="ch" forName="left_24_1" refType="h" fact="0.715"/>
        <dgm:constr type="ctrX" for="ch" forName="left_24_1" refType="w" fact="0.25"/>
        <dgm:constr type="w" for="ch" forName="left_24_2" refType="w" fact="0.365"/>
        <dgm:constr type="h" for="ch" forName="left_24_2" refType="h" fact="0.185"/>
        <dgm:constr type="b" for="ch" forName="left_24_2" refType="h" fact="0.55"/>
        <dgm:constr type="ctrX" for="ch" forName="left_24_2" refType="w" fact="0.26"/>
        <dgm:constr type="w" for="ch" forName="left_42_1" refType="w" fact="0.365"/>
        <dgm:constr type="h" for="ch" forName="left_42_1" refType="h" fact="0.185"/>
        <dgm:constr type="b" for="ch" forName="left_42_1" refType="h" fact="0.76"/>
        <dgm:constr type="ctrX" for="ch" forName="left_42_1" refType="w" fact="0.23"/>
        <dgm:constr type="w" for="ch" forName="left_42_2" refType="w" fact="0.365"/>
        <dgm:constr type="h" for="ch" forName="left_42_2" refType="h" fact="0.185"/>
        <dgm:constr type="b" for="ch" forName="left_42_2" refType="h" fact="0.595"/>
        <dgm:constr type="ctrX" for="ch" forName="left_42_2" refType="w" fact="0.22"/>
        <dgm:constr type="w" for="ch" forName="left_42_3" refType="w" fact="0.365"/>
        <dgm:constr type="h" for="ch" forName="left_42_3" refType="h" fact="0.185"/>
        <dgm:constr type="b" for="ch" forName="left_42_3" refType="h" fact="0.43"/>
        <dgm:constr type="ctrX" for="ch" forName="left_42_3" refType="w" fact="0.21"/>
        <dgm:constr type="w" for="ch" forName="left_42_4" refType="w" fact="0.365"/>
        <dgm:constr type="h" for="ch" forName="left_42_4" refType="h" fact="0.185"/>
        <dgm:constr type="b" for="ch" forName="left_42_4" refType="h" fact="0.265"/>
        <dgm:constr type="ctrX" for="ch" forName="left_42_4" refType="w" fact="0.2"/>
        <dgm:constr type="w" for="ch" forName="right_42_1" refType="w" fact="0.365"/>
        <dgm:constr type="h" for="ch" forName="right_42_1" refType="h" fact="0.185"/>
        <dgm:constr type="b" for="ch" forName="right_42_1" refType="h" fact="0.715"/>
        <dgm:constr type="ctrX" for="ch" forName="right_42_1" refType="w" fact="0.75"/>
        <dgm:constr type="w" for="ch" forName="right_42_2" refType="w" fact="0.365"/>
        <dgm:constr type="h" for="ch" forName="right_42_2" refType="h" fact="0.185"/>
        <dgm:constr type="b" for="ch" forName="right_42_2" refType="h" fact="0.55"/>
        <dgm:constr type="ctrX" for="ch" forName="right_42_2" refType="w" fact="0.74"/>
        <dgm:constr type="w" for="ch" forName="right_34_1" refType="w" fact="0.365"/>
        <dgm:constr type="h" for="ch" forName="right_34_1" refType="h" fact="0.185"/>
        <dgm:constr type="b" for="ch" forName="right_34_1" refType="h" fact="0.76"/>
        <dgm:constr type="ctrX" for="ch" forName="right_34_1" refType="w" fact="0.77"/>
        <dgm:constr type="w" for="ch" forName="right_34_2" refType="w" fact="0.365"/>
        <dgm:constr type="h" for="ch" forName="right_34_2" refType="h" fact="0.185"/>
        <dgm:constr type="b" for="ch" forName="right_34_2" refType="h" fact="0.595"/>
        <dgm:constr type="ctrX" for="ch" forName="right_34_2" refType="w" fact="0.78"/>
        <dgm:constr type="w" for="ch" forName="right_34_3" refType="w" fact="0.365"/>
        <dgm:constr type="h" for="ch" forName="right_34_3" refType="h" fact="0.185"/>
        <dgm:constr type="b" for="ch" forName="right_34_3" refType="h" fact="0.43"/>
        <dgm:constr type="ctrX" for="ch" forName="right_34_3" refType="w" fact="0.79"/>
        <dgm:constr type="w" for="ch" forName="right_34_4" refType="w" fact="0.365"/>
        <dgm:constr type="h" for="ch" forName="right_34_4" refType="h" fact="0.185"/>
        <dgm:constr type="b" for="ch" forName="right_34_4" refType="h" fact="0.265"/>
        <dgm:constr type="ctrX" for="ch" forName="right_34_4" refType="w" fact="0.8"/>
        <dgm:constr type="w" for="ch" forName="left_34_1" refType="w" fact="0.365"/>
        <dgm:constr type="h" for="ch" forName="left_34_1" refType="h" fact="0.185"/>
        <dgm:constr type="b" for="ch" forName="left_34_1" refType="h" fact="0.715"/>
        <dgm:constr type="ctrX" for="ch" forName="left_34_1" refType="w" fact="0.25"/>
        <dgm:constr type="w" for="ch" forName="left_34_2" refType="w" fact="0.365"/>
        <dgm:constr type="h" for="ch" forName="left_34_2" refType="h" fact="0.185"/>
        <dgm:constr type="b" for="ch" forName="left_34_2" refType="h" fact="0.55"/>
        <dgm:constr type="ctrX" for="ch" forName="left_34_2" refType="w" fact="0.26"/>
        <dgm:constr type="w" for="ch" forName="left_34_3" refType="w" fact="0.365"/>
        <dgm:constr type="h" for="ch" forName="left_34_3" refType="h" fact="0.185"/>
        <dgm:constr type="b" for="ch" forName="left_34_3" refType="h" fact="0.385"/>
        <dgm:constr type="ctrX" for="ch" forName="left_34_3" refType="w" fact="0.27"/>
        <dgm:constr type="w" for="ch" forName="left_43_1" refType="w" fact="0.365"/>
        <dgm:constr type="h" for="ch" forName="left_43_1" refType="h" fact="0.185"/>
        <dgm:constr type="b" for="ch" forName="left_43_1" refType="h" fact="0.76"/>
        <dgm:constr type="ctrX" for="ch" forName="left_43_1" refType="w" fact="0.23"/>
        <dgm:constr type="w" for="ch" forName="left_43_2" refType="w" fact="0.365"/>
        <dgm:constr type="h" for="ch" forName="left_43_2" refType="h" fact="0.185"/>
        <dgm:constr type="b" for="ch" forName="left_43_2" refType="h" fact="0.595"/>
        <dgm:constr type="ctrX" for="ch" forName="left_43_2" refType="w" fact="0.22"/>
        <dgm:constr type="w" for="ch" forName="left_43_3" refType="w" fact="0.365"/>
        <dgm:constr type="h" for="ch" forName="left_43_3" refType="h" fact="0.185"/>
        <dgm:constr type="b" for="ch" forName="left_43_3" refType="h" fact="0.43"/>
        <dgm:constr type="ctrX" for="ch" forName="left_43_3" refType="w" fact="0.21"/>
        <dgm:constr type="w" for="ch" forName="left_43_4" refType="w" fact="0.365"/>
        <dgm:constr type="h" for="ch" forName="left_43_4" refType="h" fact="0.185"/>
        <dgm:constr type="b" for="ch" forName="left_43_4" refType="h" fact="0.265"/>
        <dgm:constr type="ctrX" for="ch" forName="left_43_4" refType="w" fact="0.2"/>
        <dgm:constr type="w" for="ch" forName="right_43_1" refType="w" fact="0.365"/>
        <dgm:constr type="h" for="ch" forName="right_43_1" refType="h" fact="0.185"/>
        <dgm:constr type="b" for="ch" forName="right_43_1" refType="h" fact="0.715"/>
        <dgm:constr type="ctrX" for="ch" forName="right_43_1" refType="w" fact="0.75"/>
        <dgm:constr type="w" for="ch" forName="right_43_2" refType="w" fact="0.365"/>
        <dgm:constr type="h" for="ch" forName="right_43_2" refType="h" fact="0.185"/>
        <dgm:constr type="b" for="ch" forName="right_43_2" refType="h" fact="0.55"/>
        <dgm:constr type="ctrX" for="ch" forName="right_43_2" refType="w" fact="0.74"/>
        <dgm:constr type="w" for="ch" forName="right_43_3" refType="w" fact="0.365"/>
        <dgm:constr type="h" for="ch" forName="right_43_3" refType="h" fact="0.185"/>
        <dgm:constr type="b" for="ch" forName="right_43_3" refType="h" fact="0.385"/>
        <dgm:constr type="ctrX" for="ch" forName="right_43_3" refType="w" fact="0.73"/>
        <dgm:constr type="w" for="ch" forName="right_44_1" refType="w" fact="0.36"/>
        <dgm:constr type="h" for="ch" forName="right_44_1" refType="h" fact="0.154"/>
        <dgm:constr type="b" for="ch" forName="right_44_1" refType="h" fact="0.725"/>
        <dgm:constr type="ctrX" for="ch" forName="right_44_1" refType="w" fact="0.76"/>
        <dgm:constr type="w" for="ch" forName="right_44_2" refType="w" fact="0.36"/>
        <dgm:constr type="h" for="ch" forName="right_44_2" refType="h" fact="0.154"/>
        <dgm:constr type="b" for="ch" forName="right_44_2" refType="h" fact="0.559"/>
        <dgm:constr type="ctrX" for="ch" forName="right_44_2" refType="w" fact="0.76"/>
        <dgm:constr type="w" for="ch" forName="right_44_3" refType="w" fact="0.36"/>
        <dgm:constr type="h" for="ch" forName="right_44_3" refType="h" fact="0.154"/>
        <dgm:constr type="b" for="ch" forName="right_44_3" refType="h" fact="0.393"/>
        <dgm:constr type="ctrX" for="ch" forName="right_44_3" refType="w" fact="0.76"/>
        <dgm:constr type="w" for="ch" forName="right_44_4" refType="w" fact="0.36"/>
        <dgm:constr type="h" for="ch" forName="right_44_4" refType="h" fact="0.154"/>
        <dgm:constr type="b" for="ch" forName="right_44_4" refType="h" fact="0.224"/>
        <dgm:constr type="ctrX" for="ch" forName="right_44_4" refType="w" fact="0.76"/>
        <dgm:constr type="w" for="ch" forName="left_44_1" refType="w" fact="0.36"/>
        <dgm:constr type="h" for="ch" forName="left_44_1" refType="h" fact="0.154"/>
        <dgm:constr type="b" for="ch" forName="left_44_1" refType="h" fact="0.725"/>
        <dgm:constr type="ctrX" for="ch" forName="left_44_1" refType="w" fact="0.24"/>
        <dgm:constr type="w" for="ch" forName="left_44_2" refType="w" fact="0.36"/>
        <dgm:constr type="h" for="ch" forName="left_44_2" refType="h" fact="0.154"/>
        <dgm:constr type="b" for="ch" forName="left_44_2" refType="h" fact="0.559"/>
        <dgm:constr type="ctrX" for="ch" forName="left_44_2" refType="w" fact="0.24"/>
        <dgm:constr type="w" for="ch" forName="left_44_3" refType="w" fact="0.36"/>
        <dgm:constr type="h" for="ch" forName="left_44_3" refType="h" fact="0.154"/>
        <dgm:constr type="b" for="ch" forName="left_44_3" refType="h" fact="0.393"/>
        <dgm:constr type="ctrX" for="ch" forName="left_44_3" refType="w" fact="0.24"/>
        <dgm:constr type="w" for="ch" forName="left_44_4" refType="w" fact="0.36"/>
        <dgm:constr type="h" for="ch" forName="left_44_4" refType="h" fact="0.154"/>
        <dgm:constr type="b" for="ch" forName="left_44_4" refType="h" fact="0.224"/>
        <dgm:constr type="ctrX" for="ch" forName="left_44_4" refType="w" fact="0.24"/>
      </dgm:constrLst>
      <dgm:ruleLst/>
      <dgm:layoutNode name="dummyMaxCanvas_ChildArea">
        <dgm:alg type="sp"/>
        <dgm:shape xmlns:r="http://schemas.openxmlformats.org/officeDocument/2006/relationships" r:blip="">
          <dgm:adjLst/>
        </dgm:shape>
        <dgm:presOf/>
        <dgm:constrLst/>
        <dgm:ruleLst/>
      </dgm:layoutNode>
      <dgm:layoutNode name="fulcrum" styleLbl="alignAccFollowNode1">
        <dgm:alg type="sp"/>
        <dgm:shape xmlns:r="http://schemas.openxmlformats.org/officeDocument/2006/relationships" type="triangle" r:blip="">
          <dgm:adjLst/>
        </dgm:shape>
        <dgm:presOf/>
        <dgm:constrLst/>
        <dgm:ruleLst/>
      </dgm:layoutNode>
      <dgm:choose name="Name0">
        <dgm:if name="Name1" axis="ch ch" ptType="node node" st="1 1" cnt="1 0" func="cnt" op="equ" val="0">
          <dgm:choose name="Name2">
            <dgm:if name="Name3" axis="ch ch" ptType="node node" st="2 1" cnt="1 0" func="cnt" op="equ" val="0">
              <dgm:layoutNode name="balance_00" styleLbl="alignAccFollowNode1">
                <dgm:varLst>
                  <dgm:bulletEnabled val="1"/>
                </dgm:varLst>
                <dgm:alg type="sp"/>
                <dgm:shape xmlns:r="http://schemas.openxmlformats.org/officeDocument/2006/relationships" type="rect" r:blip="">
                  <dgm:adjLst/>
                </dgm:shape>
                <dgm:presOf/>
                <dgm:constrLst/>
                <dgm:ruleLst/>
              </dgm:layoutNode>
            </dgm:if>
            <dgm:else name="Name4">
              <dgm:choose name="Name5">
                <dgm:if name="Name6" axis="ch ch" ptType="node node" st="2 1" cnt="1 0" func="cnt" op="equ" val="1">
                  <dgm:layoutNode name="balance_01" styleLbl="alignAccFollowNode1">
                    <dgm:varLst>
                      <dgm:bulletEnabled val="1"/>
                    </dgm:varLst>
                    <dgm:alg type="sp"/>
                    <dgm:shape xmlns:r="http://schemas.openxmlformats.org/officeDocument/2006/relationships" rot="4" type="rect" r:blip="">
                      <dgm:adjLst/>
                    </dgm:shape>
                    <dgm:presOf/>
                    <dgm:constrLst/>
                    <dgm:ruleLst/>
                  </dgm:layoutNode>
                  <dgm:layoutNode name="right_0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
                  <dgm:choose name="Name8">
                    <dgm:if name="Name9" axis="ch ch" ptType="node node" st="2 1" cnt="1 0" func="cnt" op="equ" val="2">
                      <dgm:layoutNode name="balance_02" styleLbl="alignAccFollowNode1">
                        <dgm:varLst>
                          <dgm:bulletEnabled val="1"/>
                        </dgm:varLst>
                        <dgm:alg type="sp"/>
                        <dgm:shape xmlns:r="http://schemas.openxmlformats.org/officeDocument/2006/relationships" rot="4" type="rect" r:blip="">
                          <dgm:adjLst/>
                        </dgm:shape>
                        <dgm:presOf/>
                        <dgm:constrLst/>
                        <dgm:ruleLst/>
                      </dgm:layoutNode>
                      <dgm:layoutNode name="right_0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0">
                      <dgm:choose name="Name11">
                        <dgm:if name="Name12" axis="ch ch" ptType="node node" st="2 1" cnt="1 0" func="cnt" op="equ" val="3">
                          <dgm:layoutNode name="balance_03" styleLbl="alignAccFollowNode1">
                            <dgm:varLst>
                              <dgm:bulletEnabled val="1"/>
                            </dgm:varLst>
                            <dgm:alg type="sp"/>
                            <dgm:shape xmlns:r="http://schemas.openxmlformats.org/officeDocument/2006/relationships" rot="4" type="rect" r:blip="">
                              <dgm:adjLst/>
                            </dgm:shape>
                            <dgm:presOf/>
                            <dgm:constrLst/>
                            <dgm:ruleLst/>
                          </dgm:layoutNode>
                          <dgm:layoutNode name="right_0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3">
                          <dgm:choose name="Name14">
                            <dgm:if name="Name15" axis="ch ch" ptType="node node" st="2 1" cnt="1 0" func="cnt" op="gte" val="4">
                              <dgm:layoutNode name="balance_04" styleLbl="alignAccFollowNode1">
                                <dgm:varLst>
                                  <dgm:bulletEnabled val="1"/>
                                </dgm:varLst>
                                <dgm:alg type="sp"/>
                                <dgm:shape xmlns:r="http://schemas.openxmlformats.org/officeDocument/2006/relationships" rot="4" type="rect" r:blip="">
                                  <dgm:adjLst/>
                                </dgm:shape>
                                <dgm:presOf/>
                                <dgm:constrLst/>
                                <dgm:ruleLst/>
                              </dgm:layoutNode>
                              <dgm:layoutNode name="right_0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6"/>
                          </dgm:choose>
                        </dgm:else>
                      </dgm:choose>
                    </dgm:else>
                  </dgm:choose>
                </dgm:else>
              </dgm:choose>
            </dgm:else>
          </dgm:choose>
        </dgm:if>
        <dgm:else name="Name17">
          <dgm:choose name="Name18">
            <dgm:if name="Name19" axis="ch ch" ptType="node node" st="1 1" cnt="1 0" func="cnt" op="equ" val="1">
              <dgm:choose name="Name20">
                <dgm:if name="Name21" axis="ch ch" ptType="node node" st="2 1" cnt="1 0" func="cnt" op="equ" val="0">
                  <dgm:layoutNode name="balance_10" styleLbl="alignAccFollowNode1">
                    <dgm:varLst>
                      <dgm:bulletEnabled val="1"/>
                    </dgm:varLst>
                    <dgm:alg type="sp"/>
                    <dgm:shape xmlns:r="http://schemas.openxmlformats.org/officeDocument/2006/relationships" rot="-4" type="rect" r:blip="">
                      <dgm:adjLst/>
                    </dgm:shape>
                    <dgm:presOf/>
                    <dgm:constrLst/>
                    <dgm:ruleLst/>
                  </dgm:layoutNode>
                  <dgm:layoutNode name="left_1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2">
                  <dgm:choose name="Name23">
                    <dgm:if name="Name24" axis="ch ch" ptType="node node" st="2 1" cnt="1 0" func="cnt" op="equ" val="1">
                      <dgm:layoutNode name="balance_11" styleLbl="alignAccFollowNode1">
                        <dgm:varLst>
                          <dgm:bulletEnabled val="1"/>
                        </dgm:varLst>
                        <dgm:alg type="sp"/>
                        <dgm:shape xmlns:r="http://schemas.openxmlformats.org/officeDocument/2006/relationships" type="rect" r:blip="">
                          <dgm:adjLst/>
                        </dgm:shape>
                        <dgm:presOf/>
                        <dgm:constrLst/>
                        <dgm:ruleLst/>
                      </dgm:layoutNode>
                      <dgm:layoutNode name="left_11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1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5">
                      <dgm:choose name="Name26">
                        <dgm:if name="Name27" axis="ch ch" ptType="node node" st="2 1" cnt="1 0" func="cnt" op="equ" val="2">
                          <dgm:layoutNode name="balance_12" styleLbl="alignAccFollowNode1">
                            <dgm:varLst>
                              <dgm:bulletEnabled val="1"/>
                            </dgm:varLst>
                            <dgm:alg type="sp"/>
                            <dgm:shape xmlns:r="http://schemas.openxmlformats.org/officeDocument/2006/relationships" rot="4" type="rect" r:blip="">
                              <dgm:adjLst/>
                            </dgm:shape>
                            <dgm:presOf/>
                            <dgm:constrLst/>
                            <dgm:ruleLst/>
                          </dgm:layoutNode>
                          <dgm:layoutNode name="right_1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8">
                          <dgm:choose name="Name29">
                            <dgm:if name="Name30" axis="ch ch" ptType="node node" st="2 1" cnt="1 0" func="cnt" op="equ" val="3">
                              <dgm:layoutNode name="balance_13" styleLbl="alignAccFollowNode1">
                                <dgm:varLst>
                                  <dgm:bulletEnabled val="1"/>
                                </dgm:varLst>
                                <dgm:alg type="sp"/>
                                <dgm:shape xmlns:r="http://schemas.openxmlformats.org/officeDocument/2006/relationships" rot="4" type="rect" r:blip="">
                                  <dgm:adjLst/>
                                </dgm:shape>
                                <dgm:presOf/>
                                <dgm:constrLst/>
                                <dgm:ruleLst/>
                              </dgm:layoutNode>
                              <dgm:layoutNode name="right_1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1">
                              <dgm:choose name="Name32">
                                <dgm:if name="Name33" axis="ch ch" ptType="node node" st="2 1" cnt="1 0" func="cnt" op="gte" val="4">
                                  <dgm:layoutNode name="balance_14" styleLbl="alignAccFollowNode1">
                                    <dgm:varLst>
                                      <dgm:bulletEnabled val="1"/>
                                    </dgm:varLst>
                                    <dgm:alg type="sp"/>
                                    <dgm:shape xmlns:r="http://schemas.openxmlformats.org/officeDocument/2006/relationships" rot="4" type="rect" r:blip="">
                                      <dgm:adjLst/>
                                    </dgm:shape>
                                    <dgm:presOf/>
                                    <dgm:constrLst/>
                                    <dgm:ruleLst/>
                                  </dgm:layoutNode>
                                  <dgm:layoutNode name="right_1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4"/>
                              </dgm:choose>
                            </dgm:else>
                          </dgm:choose>
                        </dgm:else>
                      </dgm:choose>
                    </dgm:else>
                  </dgm:choose>
                </dgm:else>
              </dgm:choose>
            </dgm:if>
            <dgm:else name="Name35">
              <dgm:choose name="Name36">
                <dgm:if name="Name37" axis="ch ch" ptType="node node" st="1 1" cnt="1 0" func="cnt" op="equ" val="2">
                  <dgm:choose name="Name38">
                    <dgm:if name="Name39" axis="ch ch" ptType="node node" st="2 1" cnt="1 0" func="cnt" op="equ" val="0">
                      <dgm:layoutNode name="balance_20" styleLbl="alignAccFollowNode1">
                        <dgm:varLst>
                          <dgm:bulletEnabled val="1"/>
                        </dgm:varLst>
                        <dgm:alg type="sp"/>
                        <dgm:shape xmlns:r="http://schemas.openxmlformats.org/officeDocument/2006/relationships" rot="-4" type="rect" r:blip="">
                          <dgm:adjLst/>
                        </dgm:shape>
                        <dgm:presOf/>
                        <dgm:constrLst/>
                        <dgm:ruleLst/>
                      </dgm:layoutNode>
                      <dgm:layoutNode name="left_2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0">
                      <dgm:choose name="Name41">
                        <dgm:if name="Name42" axis="ch ch" ptType="node node" st="2 1" cnt="1 0" func="cnt" op="equ" val="1">
                          <dgm:layoutNode name="balance_21" styleLbl="alignAccFollowNode1">
                            <dgm:varLst>
                              <dgm:bulletEnabled val="1"/>
                            </dgm:varLst>
                            <dgm:alg type="sp"/>
                            <dgm:shape xmlns:r="http://schemas.openxmlformats.org/officeDocument/2006/relationships" rot="-4" type="rect" r:blip="">
                              <dgm:adjLst/>
                            </dgm:shape>
                            <dgm:presOf/>
                            <dgm:constrLst/>
                            <dgm:ruleLst/>
                          </dgm:layoutNode>
                          <dgm:layoutNode name="left_2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3">
                          <dgm:choose name="Name44">
                            <dgm:if name="Name45" axis="ch ch" ptType="node node" st="2 1" cnt="1 0" func="cnt" op="equ" val="2">
                              <dgm:layoutNode name="balance_22" styleLbl="alignAccFollowNode1">
                                <dgm:varLst>
                                  <dgm:bulletEnabled val="1"/>
                                </dgm:varLst>
                                <dgm:alg type="sp"/>
                                <dgm:shape xmlns:r="http://schemas.openxmlformats.org/officeDocument/2006/relationships" type="rect" r:blip="">
                                  <dgm:adjLst/>
                                </dgm:shape>
                                <dgm:presOf/>
                                <dgm:constrLst/>
                                <dgm:ruleLst/>
                              </dgm:layoutNode>
                              <dgm:layoutNode name="right_22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2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2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2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6">
                              <dgm:choose name="Name47">
                                <dgm:if name="Name48" axis="ch ch" ptType="node node" st="2 1" cnt="1 0" func="cnt" op="equ" val="3">
                                  <dgm:layoutNode name="balance_23" styleLbl="alignAccFollowNode1">
                                    <dgm:varLst>
                                      <dgm:bulletEnabled val="1"/>
                                    </dgm:varLst>
                                    <dgm:alg type="sp"/>
                                    <dgm:shape xmlns:r="http://schemas.openxmlformats.org/officeDocument/2006/relationships" rot="4" type="rect" r:blip="">
                                      <dgm:adjLst/>
                                    </dgm:shape>
                                    <dgm:presOf/>
                                    <dgm:constrLst/>
                                    <dgm:ruleLst/>
                                  </dgm:layoutNode>
                                  <dgm:layoutNode name="right_2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3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9">
                                  <dgm:choose name="Name50">
                                    <dgm:if name="Name51" axis="ch ch" ptType="node node" st="2 1" cnt="1 0" func="cnt" op="gte" val="4">
                                      <dgm:layoutNode name="balance_24" styleLbl="alignAccFollowNode1">
                                        <dgm:varLst>
                                          <dgm:bulletEnabled val="1"/>
                                        </dgm:varLst>
                                        <dgm:alg type="sp"/>
                                        <dgm:shape xmlns:r="http://schemas.openxmlformats.org/officeDocument/2006/relationships" rot="4" type="rect" r:blip="">
                                          <dgm:adjLst/>
                                        </dgm:shape>
                                        <dgm:presOf/>
                                        <dgm:constrLst/>
                                        <dgm:ruleLst/>
                                      </dgm:layoutNode>
                                      <dgm:layoutNode name="right_2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4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2"/>
                                  </dgm:choose>
                                </dgm:else>
                              </dgm:choose>
                            </dgm:else>
                          </dgm:choose>
                        </dgm:else>
                      </dgm:choose>
                    </dgm:else>
                  </dgm:choose>
                </dgm:if>
                <dgm:else name="Name53">
                  <dgm:choose name="Name54">
                    <dgm:if name="Name55" axis="ch ch" ptType="node node" st="1 1" cnt="1 0" func="cnt" op="equ" val="3">
                      <dgm:choose name="Name56">
                        <dgm:if name="Name57" axis="ch ch" ptType="node node" st="2 1" cnt="1 0" func="cnt" op="equ" val="0">
                          <dgm:layoutNode name="balance_30" styleLbl="alignAccFollowNode1">
                            <dgm:varLst>
                              <dgm:bulletEnabled val="1"/>
                            </dgm:varLst>
                            <dgm:alg type="sp"/>
                            <dgm:shape xmlns:r="http://schemas.openxmlformats.org/officeDocument/2006/relationships" rot="-4" type="rect" r:blip="">
                              <dgm:adjLst/>
                            </dgm:shape>
                            <dgm:presOf/>
                            <dgm:constrLst/>
                            <dgm:ruleLst/>
                          </dgm:layoutNode>
                          <dgm:layoutNode name="left_3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0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8">
                          <dgm:choose name="Name59">
                            <dgm:if name="Name60" axis="ch ch" ptType="node node" st="2 1" cnt="1 0" func="cnt" op="equ" val="1">
                              <dgm:layoutNode name="balance_31" styleLbl="alignAccFollowNode1">
                                <dgm:varLst>
                                  <dgm:bulletEnabled val="1"/>
                                </dgm:varLst>
                                <dgm:alg type="sp"/>
                                <dgm:shape xmlns:r="http://schemas.openxmlformats.org/officeDocument/2006/relationships" rot="-4" type="rect" r:blip="">
                                  <dgm:adjLst/>
                                </dgm:shape>
                                <dgm:presOf/>
                                <dgm:constrLst/>
                                <dgm:ruleLst/>
                              </dgm:layoutNode>
                              <dgm:layoutNode name="left_3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1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1">
                              <dgm:choose name="Name62">
                                <dgm:if name="Name63" axis="ch ch" ptType="node node" st="2 1" cnt="1 0" func="cnt" op="equ" val="2">
                                  <dgm:layoutNode name="balance_32" styleLbl="alignAccFollowNode1">
                                    <dgm:varLst>
                                      <dgm:bulletEnabled val="1"/>
                                    </dgm:varLst>
                                    <dgm:alg type="sp"/>
                                    <dgm:shape xmlns:r="http://schemas.openxmlformats.org/officeDocument/2006/relationships" rot="-4" type="rect" r:blip="">
                                      <dgm:adjLst/>
                                    </dgm:shape>
                                    <dgm:presOf/>
                                    <dgm:constrLst/>
                                    <dgm:ruleLst/>
                                  </dgm:layoutNode>
                                  <dgm:layoutNode name="left_3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2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2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4">
                                  <dgm:choose name="Name65">
                                    <dgm:if name="Name66" axis="ch ch" ptType="node node" st="2 1" cnt="1 0" func="cnt" op="equ" val="3">
                                      <dgm:layoutNode name="balance_33" styleLbl="alignAccFollowNode1">
                                        <dgm:varLst>
                                          <dgm:bulletEnabled val="1"/>
                                        </dgm:varLst>
                                        <dgm:alg type="sp"/>
                                        <dgm:shape xmlns:r="http://schemas.openxmlformats.org/officeDocument/2006/relationships" type="rect" r:blip="">
                                          <dgm:adjLst/>
                                        </dgm:shape>
                                        <dgm:presOf/>
                                        <dgm:constrLst/>
                                        <dgm:ruleLst/>
                                      </dgm:layoutNode>
                                      <dgm:layoutNode name="right_33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3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3_3" styleLbl="node1">
                                        <dgm:varLst>
                                          <dgm:bulletEnabled val="1"/>
                                        </dgm:varLst>
                                        <dgm:alg type="tx"/>
                                        <dgm:shape xmlns:r="http://schemas.openxmlformats.org/officeDocument/2006/relationships"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3" styleLbl="node1">
                                        <dgm:varLst>
                                          <dgm:bulletEnabled val="1"/>
                                        </dgm:varLst>
                                        <dgm:alg type="tx"/>
                                        <dgm:shape xmlns:r="http://schemas.openxmlformats.org/officeDocument/2006/relationships"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7">
                                      <dgm:choose name="Name68">
                                        <dgm:if name="Name69" axis="ch ch" ptType="node node" st="2 1" cnt="1 0" func="cnt" op="gte" val="4">
                                          <dgm:layoutNode name="balance_34" styleLbl="alignAccFollowNode1">
                                            <dgm:varLst>
                                              <dgm:bulletEnabled val="1"/>
                                            </dgm:varLst>
                                            <dgm:alg type="sp"/>
                                            <dgm:shape xmlns:r="http://schemas.openxmlformats.org/officeDocument/2006/relationships" rot="4" type="rect" r:blip="">
                                              <dgm:adjLst/>
                                            </dgm:shape>
                                            <dgm:presOf/>
                                            <dgm:constrLst/>
                                            <dgm:ruleLst/>
                                          </dgm:layoutNode>
                                          <dgm:layoutNode name="right_3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0"/>
                                      </dgm:choose>
                                    </dgm:else>
                                  </dgm:choose>
                                </dgm:else>
                              </dgm:choose>
                            </dgm:else>
                          </dgm:choose>
                        </dgm:else>
                      </dgm:choose>
                    </dgm:if>
                    <dgm:else name="Name71">
                      <dgm:choose name="Name72">
                        <dgm:if name="Name73" axis="ch ch" ptType="node node" st="1 1" cnt="1 0" func="cnt" op="gte" val="4">
                          <dgm:choose name="Name74">
                            <dgm:if name="Name75" axis="ch ch" ptType="node node" st="2 1" cnt="1 0" func="cnt" op="equ" val="0">
                              <dgm:layoutNode name="balance_40" styleLbl="alignAccFollowNode1">
                                <dgm:varLst>
                                  <dgm:bulletEnabled val="1"/>
                                </dgm:varLst>
                                <dgm:alg type="sp"/>
                                <dgm:shape xmlns:r="http://schemas.openxmlformats.org/officeDocument/2006/relationships" rot="-4" type="rect" r:blip="">
                                  <dgm:adjLst/>
                                </dgm:shape>
                                <dgm:presOf/>
                                <dgm:constrLst/>
                                <dgm:ruleLst/>
                              </dgm:layoutNode>
                              <dgm:layoutNode name="left_4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6">
                              <dgm:choose name="Name77">
                                <dgm:if name="Name78" axis="ch ch" ptType="node node" st="2 1" cnt="1 0" func="cnt" op="equ" val="1">
                                  <dgm:layoutNode name="balance_41" styleLbl="alignAccFollowNode1">
                                    <dgm:varLst>
                                      <dgm:bulletEnabled val="1"/>
                                    </dgm:varLst>
                                    <dgm:alg type="sp"/>
                                    <dgm:shape xmlns:r="http://schemas.openxmlformats.org/officeDocument/2006/relationships" rot="-4" type="rect" r:blip="">
                                      <dgm:adjLst/>
                                    </dgm:shape>
                                    <dgm:presOf/>
                                    <dgm:constrLst/>
                                    <dgm:ruleLst/>
                                  </dgm:layoutNode>
                                  <dgm:layoutNode name="left_4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9">
                                  <dgm:choose name="Name80">
                                    <dgm:if name="Name81" axis="ch ch" ptType="node node" st="2 1" cnt="1 0" func="cnt" op="equ" val="2">
                                      <dgm:layoutNode name="balance_42" styleLbl="alignAccFollowNode1">
                                        <dgm:varLst>
                                          <dgm:bulletEnabled val="1"/>
                                        </dgm:varLst>
                                        <dgm:alg type="sp"/>
                                        <dgm:shape xmlns:r="http://schemas.openxmlformats.org/officeDocument/2006/relationships" rot="-4" type="rect" r:blip="">
                                          <dgm:adjLst/>
                                        </dgm:shape>
                                        <dgm:presOf/>
                                        <dgm:constrLst/>
                                        <dgm:ruleLst/>
                                      </dgm:layoutNode>
                                      <dgm:layoutNode name="left_4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2">
                                      <dgm:choose name="Name83">
                                        <dgm:if name="Name84" axis="ch ch" ptType="node node" st="2 1" cnt="1 0" func="cnt" op="equ" val="3">
                                          <dgm:layoutNode name="balance_43" styleLbl="alignAccFollowNode1">
                                            <dgm:varLst>
                                              <dgm:bulletEnabled val="1"/>
                                            </dgm:varLst>
                                            <dgm:alg type="sp"/>
                                            <dgm:shape xmlns:r="http://schemas.openxmlformats.org/officeDocument/2006/relationships" rot="-4" type="rect" r:blip="">
                                              <dgm:adjLst/>
                                            </dgm:shape>
                                            <dgm:presOf/>
                                            <dgm:constrLst/>
                                            <dgm:ruleLst/>
                                          </dgm:layoutNode>
                                          <dgm:layoutNode name="left_4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5">
                                          <dgm:choose name="Name86">
                                            <dgm:if name="Name87" axis="ch ch" ptType="node node" st="2 1" cnt="1 0" func="cnt" op="gte" val="4">
                                              <dgm:layoutNode name="balance_44" styleLbl="alignAccFollowNode1">
                                                <dgm:varLst>
                                                  <dgm:bulletEnabled val="1"/>
                                                </dgm:varLst>
                                                <dgm:alg type="sp"/>
                                                <dgm:shape xmlns:r="http://schemas.openxmlformats.org/officeDocument/2006/relationships" type="rect" r:blip="">
                                                  <dgm:adjLst/>
                                                </dgm:shape>
                                                <dgm:presOf/>
                                                <dgm:constrLst/>
                                                <dgm:ruleLst/>
                                              </dgm:layoutNode>
                                              <dgm:layoutNode name="right_44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3" styleLbl="node1">
                                                <dgm:varLst>
                                                  <dgm:bulletEnabled val="1"/>
                                                </dgm:varLst>
                                                <dgm:alg type="tx"/>
                                                <dgm:shape xmlns:r="http://schemas.openxmlformats.org/officeDocument/2006/relationships"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4" styleLbl="node1">
                                                <dgm:varLst>
                                                  <dgm:bulletEnabled val="1"/>
                                                </dgm:varLst>
                                                <dgm:alg type="tx"/>
                                                <dgm:shape xmlns:r="http://schemas.openxmlformats.org/officeDocument/2006/relationships"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3" styleLbl="node1">
                                                <dgm:varLst>
                                                  <dgm:bulletEnabled val="1"/>
                                                </dgm:varLst>
                                                <dgm:alg type="tx"/>
                                                <dgm:shape xmlns:r="http://schemas.openxmlformats.org/officeDocument/2006/relationships"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4" styleLbl="node1">
                                                <dgm:varLst>
                                                  <dgm:bulletEnabled val="1"/>
                                                </dgm:varLst>
                                                <dgm:alg type="tx"/>
                                                <dgm:shape xmlns:r="http://schemas.openxmlformats.org/officeDocument/2006/relationships"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8"/>
                                          </dgm:choose>
                                        </dgm:else>
                                      </dgm:choose>
                                    </dgm:else>
                                  </dgm:choose>
                                </dgm:else>
                              </dgm:choose>
                            </dgm:else>
                          </dgm:choose>
                        </dgm:if>
                        <dgm:else name="Name89"/>
                      </dgm:choose>
                    </dgm:else>
                  </dgm:choose>
                </dgm:else>
              </dgm:choose>
            </dgm:else>
          </dgm:choose>
        </dgm:else>
      </dgm:choose>
    </dgm:layoutNode>
  </dgm:layoutNode>
</dgm:layoutDef>
</file>

<file path=ppt/diagrams/layout26.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7.xml><?xml version="1.0" encoding="utf-8"?>
<dgm:layoutDef xmlns:dgm="http://schemas.openxmlformats.org/drawingml/2006/diagram" xmlns:a="http://schemas.openxmlformats.org/drawingml/2006/main" uniqueId="urn:microsoft.com/office/officeart/2009/3/layout/PlusandMinus">
  <dgm:title val=""/>
  <dgm:desc val=""/>
  <dgm:catLst>
    <dgm:cat type="relationship" pri="3600"/>
  </dgm:catLst>
  <dgm:samp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clrData>
  <dgm:layoutNode name="Name0">
    <dgm:varLst>
      <dgm:chMax val="2"/>
      <dgm:chPref val="2"/>
      <dgm:dir/>
      <dgm:animOne/>
      <dgm:resizeHandles val="exact"/>
    </dgm:varLst>
    <dgm:alg type="composite">
      <dgm:param type="ar" val="1.8238"/>
    </dgm:alg>
    <dgm:shape xmlns:r="http://schemas.openxmlformats.org/officeDocument/2006/relationships" r:blip="">
      <dgm:adjLst/>
    </dgm:shape>
    <dgm:choose name="Name1">
      <dgm:if name="Name2" func="var" arg="dir" op="equ" val="norm">
        <dgm:constrLst>
          <dgm:constr type="primFontSz" for="des" ptType="node" op="equ" val="65"/>
          <dgm:constr type="l" for="ch" forName="Background" refType="w" fact="0.09"/>
          <dgm:constr type="t" for="ch" forName="Background" refType="h" fact="0.1641"/>
          <dgm:constr type="w" for="ch" forName="Background" refType="w" fact="0.87"/>
          <dgm:constr type="h" for="ch" forName="Background" refType="h" fact="0.82"/>
          <dgm:constr type="l" for="ch" forName="ParentText1" refType="w" fact="0.116"/>
          <dgm:constr type="t" for="ch" forName="ParentText1" refType="h" fact="0.26"/>
          <dgm:constr type="w" for="ch" forName="ParentText1" refType="w" fact="0.404"/>
          <dgm:constr type="h" for="ch" forName="ParentText1" refType="h" fact="0.7015"/>
          <dgm:constr type="l" for="ch" forName="ParentText2" refType="w" fact="0.529"/>
          <dgm:constr type="t" for="ch" forName="ParentText2" refType="h" fact="0.26"/>
          <dgm:constr type="w" for="ch" forName="ParentText2" refType="w" fact="0.404"/>
          <dgm:constr type="h" for="ch" forName="ParentText2" refType="h" fact="0.7015"/>
          <dgm:constr type="l" for="ch" forName="Plus" refType="w" fact="0"/>
          <dgm:constr type="t" for="ch" forName="Plus" refType="h" fact="0"/>
          <dgm:constr type="w" for="ch" forName="Plus" refType="w" fact="0.17"/>
          <dgm:constr type="h" for="ch" forName="Plus" refType="w" refFor="ch" refForName="Plus"/>
          <dgm:constr type="l" for="ch" forName="Minus" refType="w" fact="0.84"/>
          <dgm:constr type="t" for="ch" forName="Minus" refType="h" fact="0.1115"/>
          <dgm:constr type="w" for="ch" forName="Minus" refType="w" fact="0.16"/>
          <dgm:constr type="h" for="ch" forName="Minus" refType="h" fact="0.1"/>
          <dgm:constr type="l" for="ch" forName="Divider" refType="w" fact="0.525"/>
          <dgm:constr type="t" for="ch" forName="Divider" refType="h" fact="0.2615"/>
          <dgm:constr type="w" for="ch" forName="Divider" refType="w" fact="0.0001"/>
          <dgm:constr type="h" for="ch" forName="Divider" refType="h" fact="0.67"/>
        </dgm:constrLst>
      </dgm:if>
      <dgm:else name="Name3">
        <dgm:constrLst>
          <dgm:constr type="primFontSz" for="des" ptType="node" op="equ" val="65"/>
          <dgm:constr type="r" for="ch" forName="Background" refType="w" fact="-0.09"/>
          <dgm:constr type="t" for="ch" forName="Background" refType="h" fact="0.1641"/>
          <dgm:constr type="w" for="ch" forName="Background" refType="w" fact="0.87"/>
          <dgm:constr type="h" for="ch" forName="Background" refType="h" fact="0.82"/>
          <dgm:constr type="r" for="ch" forName="ParentText1" refType="w" fact="-0.116"/>
          <dgm:constr type="t" for="ch" forName="ParentText1" refType="h" fact="0.26"/>
          <dgm:constr type="w" for="ch" forName="ParentText1" refType="w" fact="0.404"/>
          <dgm:constr type="h" for="ch" forName="ParentText1" refType="h" fact="0.7015"/>
          <dgm:constr type="r" for="ch" forName="ParentText2" refType="w" fact="-0.529"/>
          <dgm:constr type="t" for="ch" forName="ParentText2" refType="h" fact="0.26"/>
          <dgm:constr type="w" for="ch" forName="ParentText2" refType="w" fact="0.404"/>
          <dgm:constr type="h" for="ch" forName="ParentText2" refType="h" fact="0.7015"/>
          <dgm:constr type="r" for="ch" forName="Plus" refType="w" fact="0"/>
          <dgm:constr type="t" for="ch" forName="Plus" refType="h" fact="0"/>
          <dgm:constr type="w" for="ch" forName="Plus" refType="w" fact="0.17"/>
          <dgm:constr type="h" for="ch" forName="Plus" refType="w" refFor="ch" refForName="Plus"/>
          <dgm:constr type="r" for="ch" forName="Minus" refType="w" fact="-0.84"/>
          <dgm:constr type="t" for="ch" forName="Minus" refType="h" fact="0.1115"/>
          <dgm:constr type="w" for="ch" forName="Minus" refType="w" fact="0.16"/>
          <dgm:constr type="h" for="ch" forName="Minus" refType="h" fact="0.1"/>
          <dgm:constr type="r" for="ch" forName="Divider" refType="w" fact="-0.525"/>
          <dgm:constr type="t" for="ch" forName="Divider" refType="h" fact="0.2615"/>
          <dgm:constr type="w" for="ch" forName="Divider" refType="w" fact="0.0001"/>
          <dgm:constr type="h" for="ch" forName="Divider" refType="h" fact="0.67"/>
        </dgm:constrLst>
      </dgm:else>
    </dgm:choose>
    <dgm:layoutNode name="Background" styleLbl="bgImgPlace1">
      <dgm:alg type="sp"/>
      <dgm:shape xmlns:r="http://schemas.openxmlformats.org/officeDocument/2006/relationships" type="rect" r:blip="">
        <dgm:adjLst/>
      </dgm:shape>
      <dgm:presOf/>
    </dgm:layoutNode>
    <dgm:layoutNode name="ParentText1"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ch desOrSelf" ptType="node node" st="1 1" cnt="1 0"/>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ParentText2"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ch desOrSelf" ptType="node node" st="2 1" cnt="1 0"/>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Plus" styleLbl="alignNode1">
      <dgm:alg type="sp"/>
      <dgm:shape xmlns:r="http://schemas.openxmlformats.org/officeDocument/2006/relationships" type="plus" r:blip="">
        <dgm:adjLst>
          <dgm:adj idx="1" val="0.3281"/>
        </dgm:adjLst>
      </dgm:shape>
      <dgm:presOf/>
    </dgm:layoutNode>
    <dgm:layoutNode name="Minus" styleLbl="alignNode1">
      <dgm:alg type="sp"/>
      <dgm:shape xmlns:r="http://schemas.openxmlformats.org/officeDocument/2006/relationships" type="rect" r:blip="">
        <dgm:adjLst/>
      </dgm:shape>
      <dgm:presOf/>
    </dgm:layoutNode>
    <dgm:layoutNode name="Divider" styleLbl="parChTrans1D1">
      <dgm:alg type="sp"/>
      <dgm:shape xmlns:r="http://schemas.openxmlformats.org/officeDocument/2006/relationships" type="line" r:blip="">
        <dgm:adjLst/>
      </dgm:shape>
      <dgm:presOf/>
    </dgm:layoutNode>
  </dgm:layoutNode>
</dgm:layoutDef>
</file>

<file path=ppt/diagrams/layout2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9.xml><?xml version="1.0" encoding="utf-8"?>
<dgm:layoutDef xmlns:dgm="http://schemas.openxmlformats.org/drawingml/2006/diagram" xmlns:a="http://schemas.openxmlformats.org/drawingml/2006/main" uniqueId="urn:microsoft.com/office/officeart/2005/8/layout/arrow4">
  <dgm:title val=""/>
  <dgm:desc val=""/>
  <dgm:catLst>
    <dgm:cat type="relationship" pri="8000"/>
    <dgm:cat type="process" pri="30000"/>
  </dgm:catLst>
  <dgm:samp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shape xmlns:r="http://schemas.openxmlformats.org/officeDocument/2006/relationships" r:blip="">
      <dgm:adjLst/>
    </dgm:shape>
    <dgm:presOf/>
    <dgm:choose name="Name0">
      <dgm:if name="Name1" func="var" arg="dir" op="equ" val="norm">
        <dgm:choose name="Name2">
          <dgm:if name="Name3" axis="ch" ptType="node" func="cnt" op="lte" val="1">
            <dgm:constrLst>
              <dgm:constr type="primFontSz" for="des" ptType="node" op="equ" val="65"/>
              <dgm:constr type="w" for="ch" forName="upArrow" refType="w" fact="0.33"/>
              <dgm:constr type="h" for="ch" forName="upArrow" refType="h"/>
              <dgm:constr type="b" for="ch" forName="upArrow" refType="h" fact="0.48"/>
              <dgm:constr type="l" for="ch" forName="upArrow"/>
              <dgm:constr type="h" for="ch" forName="upArrow" refType="w" refFor="ch" refForName="upArrow" op="gte" fact="0.75"/>
              <dgm:constr type="w" for="ch" forName="upArrowText" refType="w" fact="0.56"/>
              <dgm:constr type="h" for="ch" forName="upArrowText" refType="h"/>
              <dgm:constr type="b" for="ch" forName="upArrowText" refType="h" fact="0.48"/>
              <dgm:constr type="l" for="ch" forName="upArrowText" refType="w" refFor="ch" refForName="upArrow" fact="1.03"/>
            </dgm:constrLst>
          </dgm:if>
          <dgm:else name="Name4">
            <dgm:constrLst>
              <dgm:constr type="primFontSz" for="des" ptType="node" op="equ" val="65"/>
              <dgm:constr type="w" for="ch" forName="upArrow" refType="w" fact="0.33"/>
              <dgm:constr type="h" for="ch" forName="upArrow" refType="h" fact="0.48"/>
              <dgm:constr type="b" for="ch" forName="upArrow" refType="h" fact="0.48"/>
              <dgm:constr type="l" for="ch" forName="upArrow"/>
              <dgm:constr type="h" for="ch" forName="upArrow" refType="w" refFor="ch" refForName="upArrow" op="gte" fact="0.75"/>
              <dgm:constr type="w" for="ch" forName="upArrowText" refType="w" fact="0.56"/>
              <dgm:constr type="h" for="ch" forName="upArrowText" refType="h" fact="0.48"/>
              <dgm:constr type="b" for="ch" forName="upArrowText" refType="h" fact="0.48"/>
              <dgm:constr type="l" for="ch" forName="upArrowText" refType="w" refFor="ch" refForName="upArrow" fact="1.03"/>
              <dgm:constr type="w" for="ch" forName="downArrow" refType="w" fact="0.33"/>
              <dgm:constr type="h" for="ch" forName="downArrow" refType="h" fact="0.48"/>
              <dgm:constr type="t" for="ch" forName="downArrow" refType="h" fact="0.52"/>
              <dgm:constr type="l" for="ch" forName="downArrow" refType="w" refFor="ch" refForName="downArrow" fact="0.3"/>
              <dgm:constr type="h" for="ch" forName="downArrow" refType="w" refFor="ch" refForName="downArrow" op="gte" fact="0.75"/>
              <dgm:constr type="w" for="ch" forName="downArrowText" refType="w" fact="0.56"/>
              <dgm:constr type="h" for="ch" forName="downArrowText" refType="h" fact="0.48"/>
              <dgm:constr type="t" for="ch" forName="downArrowText" refType="h" fact="0.52"/>
              <dgm:constr type="l" for="ch" forName="downArrowText" refType="w" refFor="ch" refForName="downArrow" fact="1.33"/>
            </dgm:constrLst>
          </dgm:else>
        </dgm:choose>
      </dgm:if>
      <dgm:else name="Name5">
        <dgm:choose name="Name6">
          <dgm:if name="Name7" axis="ch" ptType="node" func="cnt" op="lte" val="1">
            <dgm:constrLst>
              <dgm:constr type="primFontSz" for="des" ptType="node" op="equ" val="65"/>
              <dgm:constr type="w" for="ch" forName="upArrow" refType="w" fact="0.33"/>
              <dgm:constr type="h" for="ch" forName="upArrow" refType="h"/>
              <dgm:constr type="t" for="ch" forName="upArrow"/>
              <dgm:constr type="l" for="ch" forName="upArrow" refType="w" fact="0.67"/>
              <dgm:constr type="h" for="ch" forName="upArrow" refType="w" refFor="ch" refForName="upArrow" op="gte" fact="0.75"/>
              <dgm:constr type="w" for="ch" forName="upArrowText" refType="w" fact="0.56"/>
              <dgm:constr type="h" for="ch" forName="upArrowText" refType="h"/>
              <dgm:constr type="t" for="ch" forName="upArrowText"/>
              <dgm:constr type="l" for="ch" forName="upArrowText" refType="w" fact="0.1"/>
            </dgm:constrLst>
          </dgm:if>
          <dgm:else name="Name8">
            <dgm:constrLst>
              <dgm:constr type="primFontSz" for="des" ptType="node" op="equ" val="65"/>
              <dgm:constr type="w" for="ch" forName="upArrow" refType="w" fact="0.33"/>
              <dgm:constr type="h" for="ch" forName="upArrow" refType="h" fact="0.48"/>
              <dgm:constr type="t" for="ch" forName="upArrow"/>
              <dgm:constr type="l" for="ch" forName="upArrow" refType="w" fact="0.67"/>
              <dgm:constr type="h" for="ch" forName="upArrow" refType="w" refFor="ch" refForName="upArrow" op="gte" fact="0.75"/>
              <dgm:constr type="w" for="ch" forName="upArrowText" refType="w" fact="0.56"/>
              <dgm:constr type="h" for="ch" forName="upArrowText" refType="h" fact="0.48"/>
              <dgm:constr type="t" for="ch" forName="upArrowText"/>
              <dgm:constr type="l" for="ch" forName="upArrowText" refType="w" fact="0.1"/>
              <dgm:constr type="w" for="ch" forName="downArrow" refType="w" fact="0.33"/>
              <dgm:constr type="h" for="ch" forName="downArrow" refType="h" fact="0.48"/>
              <dgm:constr type="t" for="ch" forName="downArrow" refType="h" fact="0.52"/>
              <dgm:constr type="l" for="ch" forName="downArrow" refType="w" fact="0.57"/>
              <dgm:constr type="h" for="ch" forName="downArrow" refType="w" refFor="ch" refForName="downArrow" op="gte" fact="0.75"/>
              <dgm:constr type="w" for="ch" forName="downArrowText" refType="w" fact="0.56"/>
              <dgm:constr type="h" for="ch" forName="downArrowText" refType="h" fact="0.48"/>
              <dgm:constr type="t" for="ch" forName="downArrowText" refType="h" fact="0.52"/>
              <dgm:constr type="l" for="ch" forName="downArrowText"/>
            </dgm:constrLst>
          </dgm:else>
        </dgm:choose>
      </dgm:else>
    </dgm:choose>
    <dgm:ruleLst/>
    <dgm:forEach name="Name9" axis="ch" ptType="node" cnt="1">
      <dgm:layoutNode name="upArrow" styleLbl="node1">
        <dgm:alg type="sp"/>
        <dgm:shape xmlns:r="http://schemas.openxmlformats.org/officeDocument/2006/relationships" type="upArrow" r:blip="">
          <dgm:adjLst/>
        </dgm:shape>
        <dgm:presOf/>
        <dgm:constrLst/>
        <dgm:ruleLst/>
      </dgm:layoutNode>
      <dgm:layoutNode name="upArrowText" styleLbl="revTx">
        <dgm:varLst>
          <dgm:chMax val="0"/>
          <dgm:bulletEnabled val="1"/>
        </dgm:varLst>
        <dgm:choose name="Name10">
          <dgm:if name="Name11" axis="root des" ptType="all node" func="maxDepth" op="gt" val="1">
            <dgm:alg type="tx">
              <dgm:param type="parTxLTRAlign" val="l"/>
              <dgm:param type="parTxRTLAlign" val="r"/>
              <dgm:param type="txAnchorVertCh" val="mid"/>
            </dgm:alg>
          </dgm:if>
          <dgm:else name="Name12">
            <dgm:choose name="Name13">
              <dgm:if name="Name14" func="var" arg="dir" op="equ" val="norm">
                <dgm:alg type="tx">
                  <dgm:param type="parTxLTRAlign" val="l"/>
                  <dgm:param type="parTxRTLAlign" val="l"/>
                  <dgm:param type="txAnchorVertCh" val="mid"/>
                </dgm:alg>
              </dgm:if>
              <dgm:else name="Name15">
                <dgm:alg type="tx">
                  <dgm:param type="parTxLTRAlign" val="r"/>
                  <dgm:param type="parTxRTLAlign" val="r"/>
                  <dgm:param type="txAnchorVertCh" val="mid"/>
                </dgm:alg>
              </dgm:else>
            </dgm:choose>
          </dgm:else>
        </dgm:choose>
        <dgm:shape xmlns:r="http://schemas.openxmlformats.org/officeDocument/2006/relationships" type="rect" r:blip="">
          <dgm:adjLst/>
        </dgm:shape>
        <dgm:presOf axis="desOrSelf" ptType="node"/>
        <dgm:constrLst>
          <dgm:constr type="tMarg"/>
        </dgm:constrLst>
        <dgm:ruleLst>
          <dgm:rule type="primFontSz" val="5" fact="NaN" max="NaN"/>
        </dgm:ruleLst>
      </dgm:layoutNode>
    </dgm:forEach>
    <dgm:forEach name="Name16" axis="ch" ptType="node" st="2"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chMax val="0"/>
          <dgm:bulletEnabled val="1"/>
        </dgm:varLst>
        <dgm:choose name="Name17">
          <dgm:if name="Name18" axis="root des" ptType="all node" func="maxDepth" op="gt" val="1">
            <dgm:alg type="tx">
              <dgm:param type="parTxLTRAlign" val="l"/>
              <dgm:param type="parTxRTLAlign" val="r"/>
              <dgm:param type="txAnchorVertCh" val="mid"/>
            </dgm:alg>
          </dgm:if>
          <dgm:else name="Name19">
            <dgm:choose name="Name20">
              <dgm:if name="Name21" func="var" arg="dir" op="equ" val="norm">
                <dgm:alg type="tx">
                  <dgm:param type="parTxLTRAlign" val="l"/>
                  <dgm:param type="parTxRTLAlign" val="l"/>
                  <dgm:param type="txAnchorVertCh" val="mid"/>
                </dgm:alg>
              </dgm:if>
              <dgm:else name="Name22">
                <dgm:alg type="tx">
                  <dgm:param type="parTxLTRAlign" val="r"/>
                  <dgm:param type="parTxRTLAlign" val="r"/>
                  <dgm:param type="txAnchorVertCh" val="mid"/>
                </dgm:alg>
              </dgm:else>
            </dgm:choose>
          </dgm:else>
        </dgm:choose>
        <dgm:shape xmlns:r="http://schemas.openxmlformats.org/officeDocument/2006/relationships" type="rect" r:blip="">
          <dgm:adjLst/>
        </dgm:shape>
        <dgm:presOf axis="desOrSelf" ptType="node"/>
        <dgm:constrLst>
          <dgm:constr type="tMarg"/>
        </dgm:constrLst>
        <dgm:ruleLst>
          <dgm:rule type="primFontSz" val="5" fact="NaN" max="NaN"/>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9/3/layout/HorizontalOrganizationChart">
  <dgm:title val=""/>
  <dgm:desc val=""/>
  <dgm:catLst>
    <dgm:cat type="hierarchy" pri="43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305"/>
      <dgm:constr type="w" for="des" forName="rootComposite" refType="w" fact="10"/>
      <dgm:constr type="h" for="des" forName="rootComposite" refType="w" refFor="des" refForName="rootComposite1" fact="0.305"/>
      <dgm:constr type="w" for="des" forName="rootComposite3" refType="w" fact="10"/>
      <dgm:constr type="h" for="des" forName="rootComposite3" refType="w" refFor="des" refForName="rootComposite1" fact="0.305"/>
      <dgm:constr type="primFontSz" for="des" ptType="node" op="equ"/>
      <dgm:constr type="sp" for="des" op="equ"/>
      <dgm:constr type="sp" for="des" forName="hierRoot1" refType="w" refFor="des" refForName="rootComposite1" fact="0.2"/>
      <dgm:constr type="sp" for="des" forName="hierRoot2" refType="sp" refFor="des" refForName="hierRoot1"/>
      <dgm:constr type="sp" for="des" forName="hierRoot3" refType="sp" refFor="des" refForName="hierRoot1"/>
      <dgm:constr type="sibSp" refType="w" refFor="des" refForName="rootComposite1" fact="0.125"/>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125"/>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func="var" arg="dir" op="equ" val="norm">
                  <dgm:alg type="hierRoot">
                    <dgm:param type="hierAlign" val="lT"/>
                  </dgm:alg>
                  <dgm:constrLst>
                    <dgm:constr type="alignOff" val="0.75"/>
                  </dgm:constrLst>
                </dgm:if>
                <dgm:else name="Name9">
                  <dgm:alg type="hierRoot">
                    <dgm:param type="hierAlign" val="rT"/>
                  </dgm:alg>
                  <dgm:constrLst>
                    <dgm:constr type="alignOff" val="0.75"/>
                  </dgm:constrLst>
                </dgm:else>
              </dgm:choose>
            </dgm:if>
            <dgm:if name="Name10" func="var" arg="hierBranch" op="equ" val="r">
              <dgm:choose name="Name11">
                <dgm:if name="Name12" func="var" arg="dir" op="equ" val="norm">
                  <dgm:alg type="hierRoot">
                    <dgm:param type="hierAlign" val="lB"/>
                  </dgm:alg>
                  <dgm:constrLst>
                    <dgm:constr type="alignOff" val="0.75"/>
                  </dgm:constrLst>
                </dgm:if>
                <dgm:else name="Name13">
                  <dgm:alg type="hierRoot">
                    <dgm:param type="hierAlign" val="rB"/>
                  </dgm:alg>
                  <dgm:constrLst>
                    <dgm:constr type="alignOff" val="0.75"/>
                  </dgm:constrLst>
                </dgm:else>
              </dgm:choose>
            </dgm:if>
            <dgm:if name="Name14" func="var" arg="hierBranch" op="equ" val="hang">
              <dgm:choose name="Name15">
                <dgm:if name="Name16" func="var" arg="dir" op="equ" val="norm">
                  <dgm:alg type="hierRoot">
                    <dgm:param type="hierAlign" val="lCtrCh"/>
                  </dgm:alg>
                  <dgm:constrLst>
                    <dgm:constr type="alignOff" val="0.65"/>
                  </dgm:constrLst>
                </dgm:if>
                <dgm:else name="Name17">
                  <dgm:alg type="hierRoot">
                    <dgm:param type="hierAlign" val="rCtrCh"/>
                  </dgm:alg>
                  <dgm:constrLst>
                    <dgm:constr type="alignOff" val="0.65"/>
                  </dgm:constrLst>
                </dgm:else>
              </dgm:choose>
            </dgm:if>
            <dgm:else name="Name18">
              <dgm:choose name="Name19">
                <dgm:if name="Name20" func="var" arg="dir" op="equ" val="norm">
                  <dgm:alg type="hierRoot">
                    <dgm:param type="hierAlign" val="lCtrCh"/>
                  </dgm:alg>
                  <dgm:constrLst>
                    <dgm:constr type="alignOff"/>
                    <dgm:constr type="bendDist" for="des" ptType="parTrans" refType="sp" fact="0.5"/>
                  </dgm:constrLst>
                </dgm:if>
                <dgm:else name="Name21">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22">
              <dgm:if name="Name23"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24"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25"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6">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7">
              <dgm:if name="Name28" func="var" arg="hierBranch" op="equ" val="l">
                <dgm:choose name="Name29">
                  <dgm:if name="Name30" func="var" arg="dir" op="equ" val="norm">
                    <dgm:alg type="hierChild">
                      <dgm:param type="chAlign" val="t"/>
                      <dgm:param type="linDir" val="fromL"/>
                    </dgm:alg>
                  </dgm:if>
                  <dgm:else name="Name31">
                    <dgm:alg type="hierChild">
                      <dgm:param type="chAlign" val="t"/>
                      <dgm:param type="linDir" val="fromR"/>
                    </dgm:alg>
                  </dgm:else>
                </dgm:choose>
              </dgm:if>
              <dgm:if name="Name32" func="var" arg="hierBranch" op="equ" val="r">
                <dgm:choose name="Name33">
                  <dgm:if name="Name34" func="var" arg="dir" op="equ" val="norm">
                    <dgm:alg type="hierChild">
                      <dgm:param type="chAlign" val="b"/>
                      <dgm:param type="linDir" val="fromL"/>
                    </dgm:alg>
                  </dgm:if>
                  <dgm:else name="Name35">
                    <dgm:alg type="hierChild">
                      <dgm:param type="chAlign" val="b"/>
                      <dgm:param type="linDir" val="fromR"/>
                    </dgm:alg>
                  </dgm:else>
                </dgm:choose>
              </dgm:if>
              <dgm:if name="Name36" func="var" arg="hierBranch" op="equ" val="hang">
                <dgm:choose name="Name37">
                  <dgm:if name="Name38" func="var" arg="dir" op="equ" val="norm">
                    <dgm:alg type="hierChild">
                      <dgm:param type="chAlign" val="l"/>
                      <dgm:param type="linDir" val="fromT"/>
                      <dgm:param type="secChAlign" val="t"/>
                      <dgm:param type="secLinDir" val="fromL"/>
                    </dgm:alg>
                  </dgm:if>
                  <dgm:else name="Name39">
                    <dgm:alg type="hierChild">
                      <dgm:param type="chAlign" val="r"/>
                      <dgm:param type="linDir" val="fromT"/>
                      <dgm:param type="secChAlign" val="t"/>
                      <dgm:param type="secLinDir" val="fromR"/>
                    </dgm:alg>
                  </dgm:else>
                </dgm:choose>
              </dgm:if>
              <dgm:else name="Name40">
                <dgm:choose name="Name41">
                  <dgm:if name="Name42" func="var" arg="dir" op="equ" val="norm">
                    <dgm:alg type="hierChild">
                      <dgm:param type="linDir" val="fromT"/>
                      <dgm:param type="chAlign" val="l"/>
                    </dgm:alg>
                  </dgm:if>
                  <dgm:else name="Name43">
                    <dgm:alg type="hierChild">
                      <dgm:param type="linDir" val="fromT"/>
                      <dgm:param type="chAlign" val="r"/>
                    </dgm:alg>
                  </dgm:else>
                </dgm:choose>
              </dgm:else>
            </dgm:choose>
            <dgm:shape xmlns:r="http://schemas.openxmlformats.org/officeDocument/2006/relationships" r:blip="">
              <dgm:adjLst/>
            </dgm:shape>
            <dgm:presOf/>
            <dgm:constrLst/>
            <dgm:ruleLst/>
            <dgm:forEach name="rep2a" axis="ch" ptType="nonAsst">
              <dgm:forEach name="Name44" axis="precedSib" ptType="parTrans" st="-1" cnt="1">
                <dgm:choose name="Name45">
                  <dgm:if name="Name46" func="var" arg="hierBranch" op="equ" val="hang">
                    <dgm:layoutNode name="Name47">
                      <dgm:choose name="Name48">
                        <dgm:if name="Name49" func="var" arg="dir" op="equ" val="norm">
                          <dgm:alg type="conn">
                            <dgm:param type="connRout" val="bend"/>
                            <dgm:param type="dim" val="1D"/>
                            <dgm:param type="endSty" val="noArr"/>
                            <dgm:param type="begPts" val="midR"/>
                            <dgm:param type="endPts" val="bCtr tCtr"/>
                          </dgm:alg>
                        </dgm:if>
                        <dgm:else name="Name50">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1" func="var" arg="hierBranch" op="equ" val="l">
                    <dgm:layoutNode name="Name52">
                      <dgm:choose name="Name53">
                        <dgm:if name="Name54" func="var" arg="dir" op="equ" val="norm">
                          <dgm:alg type="conn">
                            <dgm:param type="connRout" val="bend"/>
                            <dgm:param type="dim" val="1D"/>
                            <dgm:param type="endSty" val="noArr"/>
                            <dgm:param type="begPts" val="midR"/>
                            <dgm:param type="endPts" val="tCtr"/>
                          </dgm:alg>
                        </dgm:if>
                        <dgm:else name="Name55">
                          <dgm:alg type="conn">
                            <dgm:param type="connRout" val="bend"/>
                            <dgm:param type="dim" val="1D"/>
                            <dgm:param type="endSty" val="noArr"/>
                            <dgm:param type="begPts" val="midL"/>
                            <dgm:param type="endPts" val="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6" func="var" arg="hierBranch" op="equ" val="r">
                    <dgm:layoutNode name="Name57">
                      <dgm:choose name="Name58">
                        <dgm:if name="Name59" func="var" arg="dir" op="equ" val="norm">
                          <dgm:alg type="conn">
                            <dgm:param type="connRout" val="bend"/>
                            <dgm:param type="dim" val="1D"/>
                            <dgm:param type="endSty" val="noArr"/>
                            <dgm:param type="begPts" val="midR"/>
                            <dgm:param type="endPts" val="bCtr"/>
                          </dgm:alg>
                        </dgm:if>
                        <dgm:else name="Name60">
                          <dgm:alg type="conn">
                            <dgm:param type="connRout" val="bend"/>
                            <dgm:param type="dim" val="1D"/>
                            <dgm:param type="endSty" val="noArr"/>
                            <dgm:param type="begPts" val="midL"/>
                            <dgm:param type="endPts" val="bCtr"/>
                          </dgm:alg>
                        </dgm:else>
                      </dgm:choose>
                      <dgm:shape xmlns:r="http://schemas.openxmlformats.org/officeDocument/2006/relationships" type="conn" r:blip="" zOrderOff="-99999">
                        <dgm:adjLst/>
                      </dgm:shape>
                      <dgm:presOf axis="self"/>
                      <dgm:constrLst>
                        <dgm:constr type="begPad"/>
                        <dgm:constr type="endPad"/>
                      </dgm:constrLst>
                      <dgm:ruleLst/>
                    </dgm:layoutNode>
                  </dgm:if>
                  <dgm:else name="Name61">
                    <dgm:choose name="Name62">
                      <dgm:if name="Name63" func="var" arg="dir" op="equ" val="norm">
                        <dgm:layoutNode name="Name64">
                          <dgm:alg type="conn">
                            <dgm:param type="connRout" val="bend"/>
                            <dgm:param type="dim" val="1D"/>
                            <dgm:param type="endSty" val="noArr"/>
                            <dgm:param type="begPts" val="midR"/>
                            <dgm:param type="endPts" val="midL"/>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else name="Name65">
                        <dgm:layoutNode name="Name66">
                          <dgm:alg type="conn">
                            <dgm:param type="connRout" val="bend"/>
                            <dgm:param type="dim" val="1D"/>
                            <dgm:param type="endSty" val="noArr"/>
                            <dgm:param type="begPts" val="midL"/>
                            <dgm:param type="endPts" val="midR"/>
                            <dgm:param type="bendPt" val="end"/>
                          </dgm:alg>
                          <dgm:shape xmlns:r="http://schemas.openxmlformats.org/officeDocument/2006/relationships" type="conn" r:blip="" zOrderOff="-99999">
                            <dgm:adjLst/>
                          </dgm:shape>
                          <dgm:presOf axis="self"/>
                          <dgm:constrLst>
                            <dgm:constr type="begPad"/>
                            <dgm:constr type="endPad"/>
                          </dgm:constrLst>
                          <dgm:ruleLst/>
                        </dgm:layoutNode>
                      </dgm:else>
                    </dgm:choose>
                  </dgm:else>
                </dgm:choose>
              </dgm:forEach>
              <dgm:layoutNode name="hierRoot2">
                <dgm:varLst>
                  <dgm:hierBranch val="init"/>
                </dgm:varLst>
                <dgm:choose name="Name67">
                  <dgm:if name="Name68" func="var" arg="hierBranch" op="equ" val="l">
                    <dgm:choose name="Name69">
                      <dgm:if name="Name70" func="var" arg="dir" op="equ" val="norm">
                        <dgm:alg type="hierRoot">
                          <dgm:param type="hierAlign" val="lT"/>
                        </dgm:alg>
                        <dgm:constrLst>
                          <dgm:constr type="alignOff" val="0.75"/>
                        </dgm:constrLst>
                      </dgm:if>
                      <dgm:else name="Name71">
                        <dgm:alg type="hierRoot">
                          <dgm:param type="hierAlign" val="rT"/>
                        </dgm:alg>
                        <dgm:constrLst>
                          <dgm:constr type="alignOff" val="0.75"/>
                        </dgm:constrLst>
                      </dgm:else>
                    </dgm:choose>
                  </dgm:if>
                  <dgm:if name="Name72" func="var" arg="hierBranch" op="equ" val="r">
                    <dgm:choose name="Name73">
                      <dgm:if name="Name74" func="var" arg="dir" op="equ" val="norm">
                        <dgm:alg type="hierRoot">
                          <dgm:param type="hierAlign" val="lB"/>
                        </dgm:alg>
                        <dgm:constrLst>
                          <dgm:constr type="alignOff" val="0.75"/>
                        </dgm:constrLst>
                      </dgm:if>
                      <dgm:else name="Name75">
                        <dgm:alg type="hierRoot">
                          <dgm:param type="hierAlign" val="rB"/>
                        </dgm:alg>
                        <dgm:constrLst>
                          <dgm:constr type="alignOff" val="0.75"/>
                        </dgm:constrLst>
                      </dgm:else>
                    </dgm:choose>
                  </dgm:if>
                  <dgm:if name="Name76" func="var" arg="hierBranch" op="equ" val="hang">
                    <dgm:choose name="Name77">
                      <dgm:if name="Name78" func="var" arg="dir" op="equ" val="norm">
                        <dgm:alg type="hierRoot">
                          <dgm:param type="hierAlign" val="lCtrCh"/>
                        </dgm:alg>
                        <dgm:constrLst>
                          <dgm:constr type="alignOff" val="0.65"/>
                        </dgm:constrLst>
                      </dgm:if>
                      <dgm:else name="Name79">
                        <dgm:alg type="hierRoot">
                          <dgm:param type="hierAlign" val="rCtrCh"/>
                        </dgm:alg>
                        <dgm:constrLst>
                          <dgm:constr type="alignOff" val="0.65"/>
                        </dgm:constrLst>
                      </dgm:else>
                    </dgm:choose>
                  </dgm:if>
                  <dgm:else name="Name80">
                    <dgm:choose name="Name81">
                      <dgm:if name="Name82" func="var" arg="dir" op="equ" val="norm">
                        <dgm:alg type="hierRoot">
                          <dgm:param type="hierAlign" val="lCtrCh"/>
                        </dgm:alg>
                        <dgm:constrLst>
                          <dgm:constr type="alignOff"/>
                          <dgm:constr type="bendDist" for="des" ptType="parTrans" refType="sp" fact="0.5"/>
                        </dgm:constrLst>
                      </dgm:if>
                      <dgm:else name="Name83">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
                  <dgm:alg type="composite"/>
                  <dgm:shape xmlns:r="http://schemas.openxmlformats.org/officeDocument/2006/relationships" r:blip="">
                    <dgm:adjLst/>
                  </dgm:shape>
                  <dgm:presOf axis="self" ptType="node" cnt="1"/>
                  <dgm:choose name="Name84">
                    <dgm:if name="Name85"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6"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7"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8">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9">
                    <dgm:if name="Name90" func="var" arg="hierBranch" op="equ" val="l">
                      <dgm:choose name="Name91">
                        <dgm:if name="Name92" func="var" arg="dir" op="equ" val="norm">
                          <dgm:alg type="hierChild">
                            <dgm:param type="chAlign" val="t"/>
                            <dgm:param type="linDir" val="fromL"/>
                          </dgm:alg>
                        </dgm:if>
                        <dgm:else name="Name93">
                          <dgm:alg type="hierChild">
                            <dgm:param type="chAlign" val="t"/>
                            <dgm:param type="linDir" val="fromR"/>
                          </dgm:alg>
                        </dgm:else>
                      </dgm:choose>
                    </dgm:if>
                    <dgm:if name="Name94" func="var" arg="hierBranch" op="equ" val="r">
                      <dgm:choose name="Name95">
                        <dgm:if name="Name96" func="var" arg="dir" op="equ" val="norm">
                          <dgm:alg type="hierChild">
                            <dgm:param type="chAlign" val="b"/>
                            <dgm:param type="linDir" val="fromL"/>
                          </dgm:alg>
                        </dgm:if>
                        <dgm:else name="Name97">
                          <dgm:alg type="hierChild">
                            <dgm:param type="chAlign" val="b"/>
                            <dgm:param type="linDir" val="fromR"/>
                          </dgm:alg>
                        </dgm:else>
                      </dgm:choose>
                    </dgm:if>
                    <dgm:if name="Name98" func="var" arg="hierBranch" op="equ" val="hang">
                      <dgm:choose name="Name99">
                        <dgm:if name="Name100" func="var" arg="dir" op="equ" val="norm">
                          <dgm:alg type="hierChild">
                            <dgm:param type="chAlign" val="l"/>
                            <dgm:param type="linDir" val="fromT"/>
                            <dgm:param type="secChAlign" val="t"/>
                            <dgm:param type="secLinDir" val="fromL"/>
                          </dgm:alg>
                        </dgm:if>
                        <dgm:else name="Name101">
                          <dgm:alg type="hierChild">
                            <dgm:param type="chAlign" val="r"/>
                            <dgm:param type="linDir" val="fromT"/>
                            <dgm:param type="secChAlign" val="t"/>
                            <dgm:param type="secLinDir" val="fromR"/>
                          </dgm:alg>
                        </dgm:else>
                      </dgm:choose>
                    </dgm:if>
                    <dgm:else name="Name102">
                      <dgm:choose name="Name103">
                        <dgm:if name="Name104" func="var" arg="dir" op="equ" val="norm">
                          <dgm:alg type="hierChild">
                            <dgm:param type="linDir" val="fromT"/>
                            <dgm:param type="chAlign" val="l"/>
                          </dgm:alg>
                        </dgm:if>
                        <dgm:else name="Name105">
                          <dgm:alg type="hierChild">
                            <dgm:param type="linDir" val="fromT"/>
                            <dgm:param type="chAlign" val="r"/>
                          </dgm:alg>
                        </dgm:else>
                      </dgm:choose>
                    </dgm:else>
                  </dgm:choose>
                  <dgm:shape xmlns:r="http://schemas.openxmlformats.org/officeDocument/2006/relationships" r:blip="">
                    <dgm:adjLst/>
                  </dgm:shape>
                  <dgm:presOf/>
                  <dgm:constrLst/>
                  <dgm:ruleLst/>
                  <dgm:forEach name="Name106" ref="rep2a"/>
                </dgm:layoutNode>
                <dgm:layoutNode name="hierChild5">
                  <dgm:choose name="Name107">
                    <dgm:if name="Name108" func="var" arg="dir" op="equ" val="norm">
                      <dgm:alg type="hierChild">
                        <dgm:param type="chAlign" val="l"/>
                        <dgm:param type="linDir" val="fromT"/>
                        <dgm:param type="secChAlign" val="t"/>
                        <dgm:param type="secLinDir" val="fromL"/>
                      </dgm:alg>
                    </dgm:if>
                    <dgm:else name="Name109">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10" ref="rep2b"/>
                </dgm:layoutNode>
              </dgm:layoutNode>
            </dgm:forEach>
          </dgm:layoutNode>
          <dgm:layoutNode name="hierChild3">
            <dgm:choose name="Name111">
              <dgm:if name="Name112" func="var" arg="dir" op="equ" val="norm">
                <dgm:alg type="hierChild">
                  <dgm:param type="chAlign" val="l"/>
                  <dgm:param type="linDir" val="fromT"/>
                  <dgm:param type="secChAlign" val="t"/>
                  <dgm:param type="secLinDir" val="fromL"/>
                </dgm:alg>
              </dgm:if>
              <dgm:else name="Name113">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rep2b" axis="ch" ptType="asst">
              <dgm:forEach name="Name114" axis="precedSib" ptType="parTrans" st="-1" cnt="1">
                <dgm:layoutNode name="Name115">
                  <dgm:choose name="Name116">
                    <dgm:if name="Name117" func="var" arg="dir" op="equ" val="norm">
                      <dgm:alg type="conn">
                        <dgm:param type="connRout" val="bend"/>
                        <dgm:param type="dim" val="1D"/>
                        <dgm:param type="endSty" val="noArr"/>
                        <dgm:param type="begPts" val="midR"/>
                        <dgm:param type="endPts" val="bCtr tCtr"/>
                      </dgm:alg>
                    </dgm:if>
                    <dgm:else name="Name118">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9">
                  <dgm:if name="Name120" func="var" arg="hierBranch" op="equ" val="l">
                    <dgm:choose name="Name121">
                      <dgm:if name="Name122" func="var" arg="dir" op="equ" val="norm">
                        <dgm:alg type="hierRoot">
                          <dgm:param type="hierAlign" val="lT"/>
                        </dgm:alg>
                        <dgm:constrLst>
                          <dgm:constr type="alignOff" val="0.75"/>
                        </dgm:constrLst>
                      </dgm:if>
                      <dgm:else name="Name123">
                        <dgm:alg type="hierRoot">
                          <dgm:param type="hierAlign" val="rT"/>
                        </dgm:alg>
                        <dgm:constrLst>
                          <dgm:constr type="alignOff" val="0.75"/>
                        </dgm:constrLst>
                      </dgm:else>
                    </dgm:choose>
                  </dgm:if>
                  <dgm:if name="Name124" func="var" arg="hierBranch" op="equ" val="r">
                    <dgm:choose name="Name125">
                      <dgm:if name="Name126" func="var" arg="dir" op="equ" val="norm">
                        <dgm:alg type="hierRoot">
                          <dgm:param type="hierAlign" val="lB"/>
                        </dgm:alg>
                        <dgm:constrLst>
                          <dgm:constr type="alignOff" val="0.75"/>
                        </dgm:constrLst>
                      </dgm:if>
                      <dgm:else name="Name127">
                        <dgm:alg type="hierRoot">
                          <dgm:param type="hierAlign" val="rB"/>
                        </dgm:alg>
                        <dgm:constrLst>
                          <dgm:constr type="alignOff" val="0.75"/>
                        </dgm:constrLst>
                      </dgm:else>
                    </dgm:choose>
                  </dgm:if>
                  <dgm:if name="Name128" func="var" arg="hierBranch" op="equ" val="hang">
                    <dgm:choose name="Name129">
                      <dgm:if name="Name130" func="var" arg="dir" op="equ" val="norm">
                        <dgm:alg type="hierRoot">
                          <dgm:param type="hierAlign" val="lCtrCh"/>
                        </dgm:alg>
                        <dgm:constrLst>
                          <dgm:constr type="alignOff" val="0.65"/>
                        </dgm:constrLst>
                      </dgm:if>
                      <dgm:else name="Name131">
                        <dgm:alg type="hierRoot">
                          <dgm:param type="hierAlign" val="rCtrCh"/>
                        </dgm:alg>
                        <dgm:constrLst>
                          <dgm:constr type="alignOff" val="0.65"/>
                        </dgm:constrLst>
                      </dgm:else>
                    </dgm:choose>
                  </dgm:if>
                  <dgm:else name="Name132">
                    <dgm:choose name="Name133">
                      <dgm:if name="Name134" func="var" arg="dir" op="equ" val="norm">
                        <dgm:alg type="hierRoot">
                          <dgm:param type="hierAlign" val="lCtrCh"/>
                        </dgm:alg>
                        <dgm:constrLst>
                          <dgm:constr type="alignOff"/>
                          <dgm:constr type="bendDist" for="des" ptType="parTrans" refType="sp" fact="0.5"/>
                        </dgm:constrLst>
                      </dgm:if>
                      <dgm:else name="Name135">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3">
                  <dgm:alg type="composite"/>
                  <dgm:shape xmlns:r="http://schemas.openxmlformats.org/officeDocument/2006/relationships" r:blip="">
                    <dgm:adjLst/>
                  </dgm:shape>
                  <dgm:presOf axis="self" ptType="node" cnt="1"/>
                  <dgm:choose name="Name136">
                    <dgm:if name="Name137"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38"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39"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40">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41">
                    <dgm:if name="Name142" func="var" arg="hierBranch" op="equ" val="l">
                      <dgm:choose name="Name143">
                        <dgm:if name="Name144" func="var" arg="dir" op="equ" val="norm">
                          <dgm:alg type="hierChild">
                            <dgm:param type="chAlign" val="t"/>
                            <dgm:param type="linDir" val="fromL"/>
                          </dgm:alg>
                        </dgm:if>
                        <dgm:else name="Name145">
                          <dgm:alg type="hierChild">
                            <dgm:param type="chAlign" val="t"/>
                            <dgm:param type="linDir" val="fromR"/>
                          </dgm:alg>
                        </dgm:else>
                      </dgm:choose>
                    </dgm:if>
                    <dgm:if name="Name146" func="var" arg="hierBranch" op="equ" val="r">
                      <dgm:choose name="Name147">
                        <dgm:if name="Name148" func="var" arg="dir" op="equ" val="norm">
                          <dgm:alg type="hierChild">
                            <dgm:param type="chAlign" val="b"/>
                            <dgm:param type="linDir" val="fromL"/>
                          </dgm:alg>
                        </dgm:if>
                        <dgm:else name="Name149">
                          <dgm:alg type="hierChild">
                            <dgm:param type="chAlign" val="b"/>
                            <dgm:param type="linDir" val="fromR"/>
                          </dgm:alg>
                        </dgm:else>
                      </dgm:choose>
                    </dgm:if>
                    <dgm:if name="Name150" func="var" arg="hierBranch" op="equ" val="hang">
                      <dgm:choose name="Name151">
                        <dgm:if name="Name152" func="var" arg="dir" op="equ" val="norm">
                          <dgm:alg type="hierChild">
                            <dgm:param type="chAlign" val="l"/>
                            <dgm:param type="linDir" val="fromT"/>
                            <dgm:param type="secChAlign" val="t"/>
                            <dgm:param type="secLinDir" val="fromL"/>
                          </dgm:alg>
                        </dgm:if>
                        <dgm:else name="Name153">
                          <dgm:alg type="hierChild">
                            <dgm:param type="chAlign" val="r"/>
                            <dgm:param type="linDir" val="fromT"/>
                            <dgm:param type="secChAlign" val="t"/>
                            <dgm:param type="secLinDir" val="fromR"/>
                          </dgm:alg>
                        </dgm:else>
                      </dgm:choose>
                    </dgm:if>
                    <dgm:else name="Name154">
                      <dgm:choose name="Name155">
                        <dgm:if name="Name156" func="var" arg="dir" op="equ" val="norm">
                          <dgm:alg type="hierChild">
                            <dgm:param type="linDir" val="fromT"/>
                            <dgm:param type="chAlign" val="l"/>
                          </dgm:alg>
                        </dgm:if>
                        <dgm:else name="Name157">
                          <dgm:alg type="hierChild">
                            <dgm:param type="linDir" val="fromT"/>
                            <dgm:param type="chAlign" val="r"/>
                          </dgm:alg>
                        </dgm:else>
                      </dgm:choose>
                    </dgm:else>
                  </dgm:choose>
                  <dgm:shape xmlns:r="http://schemas.openxmlformats.org/officeDocument/2006/relationships" r:blip="">
                    <dgm:adjLst/>
                  </dgm:shape>
                  <dgm:presOf/>
                  <dgm:constrLst/>
                  <dgm:ruleLst/>
                  <dgm:forEach name="Name158" ref="rep2a"/>
                </dgm:layoutNode>
                <dgm:layoutNode name="hierChild7">
                  <dgm:choose name="Name159">
                    <dgm:if name="Name160" func="var" arg="dir" op="equ" val="norm">
                      <dgm:alg type="hierChild">
                        <dgm:param type="chAlign" val="l"/>
                        <dgm:param type="linDir" val="fromT"/>
                        <dgm:param type="secChAlign" val="t"/>
                        <dgm:param type="secLinDir" val="fromL"/>
                      </dgm:alg>
                    </dgm:if>
                    <dgm:else name="Name161">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62" ref="rep2b"/>
                </dgm:layoutNode>
              </dgm:layoutNode>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6.xml><?xml version="1.0" encoding="utf-8"?>
<dgm:layoutDef xmlns:dgm="http://schemas.openxmlformats.org/drawingml/2006/diagram" xmlns:a="http://schemas.openxmlformats.org/drawingml/2006/main" uniqueId="urn:microsoft.com/office/officeart/2008/layout/VerticalCircleList">
  <dgm:title val=""/>
  <dgm:desc val=""/>
  <dgm:catLst>
    <dgm:cat type="list" pri="235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41" srcId="1" destId="11" srcOrd="0" destOrd="0"/>
        <dgm:cxn modelId="42" srcId="1" destId="12" srcOrd="1" destOrd="0"/>
        <dgm:cxn modelId="5" srcId="0" destId="2" srcOrd="0" destOrd="0"/>
        <dgm:cxn modelId="51" srcId="2" destId="21" srcOrd="0" destOrd="0"/>
        <dgm:cxn modelId="52" srcId="2" destId="22" srcOrd="1" destOrd="0"/>
      </dgm:cxnLst>
      <dgm:bg/>
      <dgm:whole/>
    </dgm:dataModel>
  </dgm:sampData>
  <dgm:styleData useDef="1">
    <dgm:dataModel>
      <dgm:ptLst/>
      <dgm:bg/>
      <dgm:whole/>
    </dgm:dataModel>
  </dgm:styleData>
  <dgm:clrData useDef="1">
    <dgm:dataModel>
      <dgm:ptLst/>
      <dgm:bg/>
      <dgm:whole/>
    </dgm:dataModel>
  </dgm:clrData>
  <dgm:layoutNode name="Name0">
    <dgm:varLst>
      <dgm:dir/>
    </dgm:varLst>
    <dgm:alg type="lin">
      <dgm:param type="linDir" val="fromT"/>
      <dgm:param type="fallback" val="2D"/>
    </dgm:alg>
    <dgm:shape xmlns:r="http://schemas.openxmlformats.org/officeDocument/2006/relationships" r:blip="">
      <dgm:adjLst/>
    </dgm:shape>
    <dgm:presOf/>
    <dgm:constrLst>
      <dgm:constr type="w" for="ch" forName="withChildren" refType="w"/>
      <dgm:constr type="h" for="ch" forName="withChildren" refType="w" fact="0.909"/>
      <dgm:constr type="w" for="ch" forName="noChildren" refType="w"/>
      <dgm:constr type="h" for="ch" forName="noChildren" refType="w" fact="0.164"/>
      <dgm:constr type="w" for="ch" forName="overlap" val="1"/>
      <dgm:constr type="h" for="ch" forName="overlap" refType="w" refFor="ch" refForName="withChildren" fact="-0.089"/>
      <dgm:constr type="primFontSz" for="des" forName="txLvl1" op="equ" val="65"/>
      <dgm:constr type="primFontSz" for="des" forName="txLvlOnly1" refType="primFontSz" refFor="des" refForName="txLvl1" op="equ"/>
      <dgm:constr type="primFontSz" for="des" forName="txLvl2" refType="primFontSz" refFor="des" refForName="txLvl1" op="equ" fact="0.78"/>
      <dgm:constr type="primFontSz" for="des" forName="txLvl3" refType="primFontSz" refFor="des" refForName="txLvl1" op="equ" fact="0.78"/>
      <dgm:constr type="userF" for="des" forName="lin" refType="primFontSz" refFor="des" refForName="txLvl2" op="equ"/>
    </dgm:constrLst>
    <dgm:forEach name="Name1" axis="ch" ptType="node">
      <dgm:choose name="Name2">
        <dgm:if name="Name3" axis="ch" ptType="node" func="cnt" op="gte" val="1">
          <dgm:layoutNode name="withChildren">
            <dgm:alg type="composite"/>
            <dgm:choose name="Name4">
              <dgm:if name="Name5" func="var" arg="dir" op="equ" val="norm">
                <dgm:constrLst>
                  <dgm:constr type="l" for="ch" forName="bigCircle"/>
                  <dgm:constr type="w" for="ch" forName="bigCircle" refType="h" refFor="ch" refForName="bigCircle"/>
                  <dgm:constr type="t" for="ch" forName="bigCircle"/>
                  <dgm:constr type="h" for="ch" forName="bigCircle" refType="h"/>
                  <dgm:constr type="l" for="ch" forName="medCircle" refType="w" fact="0.043"/>
                  <dgm:constr type="w" for="ch" forName="medCircle" refType="h" refFor="ch" refForName="medCircle"/>
                  <dgm:constr type="t" for="ch" forName="medCircle" refType="h" fact="0.042"/>
                  <dgm:constr type="h" for="ch" forName="medCircle" refType="h" fact="0.18"/>
                  <dgm:constr type="l" for="ch" forName="txLvl1" refType="ctrX" refFor="ch" refForName="medCircle"/>
                  <dgm:constr type="r" for="ch" forName="txLvl1" refType="w"/>
                  <dgm:constr type="h" for="ch" forName="txLvl1" refType="h" refFor="ch" refForName="medCircle"/>
                  <dgm:constr type="t" for="ch" forName="txLvl1" refType="t" refFor="ch" refForName="medCircle"/>
                  <dgm:constr type="l" for="ch" forName="lin" refType="ctrX" refFor="ch" refForName="medCircle"/>
                  <dgm:constr type="r" for="ch" forName="lin" refType="w"/>
                  <dgm:constr type="t" for="ch" forName="lin" refType="h" fact="0.222"/>
                  <dgm:constr type="h" for="ch" forName="lin" refType="h" fact="0.68"/>
                </dgm:constrLst>
              </dgm:if>
              <dgm:else name="Name6">
                <dgm:constrLst>
                  <dgm:constr type="r" for="ch" forName="bigCircle" refType="w"/>
                  <dgm:constr type="w" for="ch" forName="bigCircle" refType="h" refFor="ch" refForName="bigCircle"/>
                  <dgm:constr type="t" for="ch" forName="bigCircle"/>
                  <dgm:constr type="h" for="ch" forName="bigCircle" refType="h"/>
                  <dgm:constr type="r" for="ch" forName="medCircle" refType="w" fact="0.957"/>
                  <dgm:constr type="w" for="ch" forName="medCircle" refType="h" refFor="ch" refForName="medCircle"/>
                  <dgm:constr type="t" for="ch" forName="medCircle" refType="h" fact="0.042"/>
                  <dgm:constr type="h" for="ch" forName="medCircle" refType="h" fact="0.18"/>
                  <dgm:constr type="l" for="ch" forName="txLvl1"/>
                  <dgm:constr type="r" for="ch" forName="txLvl1" refType="ctrX" refFor="ch" refForName="medCircle"/>
                  <dgm:constr type="h" for="ch" forName="txLvl1" refType="h" refFor="ch" refForName="medCircle"/>
                  <dgm:constr type="t" for="ch" forName="txLvl1" refType="t" refFor="ch" refForName="medCircle"/>
                  <dgm:constr type="l" for="ch" forName="lin"/>
                  <dgm:constr type="r" for="ch" forName="lin" refType="ctrX" refFor="ch" refForName="medCircle"/>
                  <dgm:constr type="t" for="ch" forName="lin" refType="h" fact="0.222"/>
                  <dgm:constr type="h" for="ch" forName="lin" refType="h" fact="0.68"/>
                </dgm:constrLst>
              </dgm:else>
            </dgm:choose>
            <dgm:layoutNode name="bigCircle" styleLbl="vennNode1">
              <dgm:alg type="sp"/>
              <dgm:shape xmlns:r="http://schemas.openxmlformats.org/officeDocument/2006/relationships" type="ellipse" r:blip="">
                <dgm:adjLst/>
              </dgm:shape>
              <dgm:presOf/>
              <dgm:constrLst>
                <dgm:constr type="w" refType="h"/>
              </dgm:constrLst>
            </dgm:layoutNode>
            <dgm:layoutNode name="medCircle" styleLbl="vennNode1">
              <dgm:alg type="sp"/>
              <dgm:shape xmlns:r="http://schemas.openxmlformats.org/officeDocument/2006/relationships" type="ellipse" r:blip="">
                <dgm:adjLst/>
              </dgm:shape>
              <dgm:presOf/>
              <dgm:constrLst>
                <dgm:constr type="w" refType="h"/>
              </dgm:constrLst>
            </dgm:layoutNode>
            <dgm:layoutNode name="txLvl1" styleLbl="revTx">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ect" r:blip="">
                <dgm:adjLst/>
              </dgm:shape>
              <dgm:presOf axis="self" ptType="node"/>
              <dgm:constrLst>
                <dgm:constr type="lMarg"/>
                <dgm:constr type="rMarg"/>
                <dgm:constr type="tMarg" refType="primFontSz" fact="0.1"/>
                <dgm:constr type="bMarg" refType="primFontSz" fact="0.1"/>
              </dgm:constrLst>
              <dgm:ruleLst>
                <dgm:rule type="primFontSz" val="5" fact="NaN" max="NaN"/>
              </dgm:ruleLst>
            </dgm:layoutNode>
            <dgm:layoutNode name="lin">
              <dgm:choose name="Name10">
                <dgm:if name="Name11" func="var" arg="dir" op="equ" val="norm">
                  <dgm:alg type="lin">
                    <dgm:param type="linDir" val="fromT"/>
                    <dgm:param type="vertAlign" val="t"/>
                    <dgm:param type="nodeHorzAlign" val="l"/>
                  </dgm:alg>
                </dgm:if>
                <dgm:else name="Name12">
                  <dgm:alg type="lin">
                    <dgm:param type="linDir" val="fromT"/>
                    <dgm:param type="vertAlign" val="t"/>
                    <dgm:param type="nodeHorzAlign" val="r"/>
                  </dgm:alg>
                </dgm:else>
              </dgm:choose>
              <dgm:shape xmlns:r="http://schemas.openxmlformats.org/officeDocument/2006/relationships" r:blip="">
                <dgm:adjLst/>
              </dgm:shape>
              <dgm:presOf/>
              <dgm:constrLst>
                <dgm:constr type="userF"/>
                <dgm:constr type="primFontSz" for="ch" forName="txLvl2" refType="userF"/>
                <dgm:constr type="w" for="ch" forName="txLvl2" refType="w"/>
                <dgm:constr type="h" for="ch" forName="txLvl2" refType="primFontSz" refFor="ch" refForName="txLvl2" fact="0.39"/>
                <dgm:constr type="w" for="ch" forName="txLvl3" refType="w"/>
                <dgm:constr type="h" for="ch" forName="txLvl3" refType="primFontSz" refFor="ch" refForName="txLvl2" fact="0.39"/>
                <dgm:constr type="h" for="ch" forName="smCircle" refType="primFontSz" refFor="ch" refForName="txLvl2" fact="0.14"/>
                <dgm:constr type="h" for="ch" forName="indentDot1" refType="primFontSz" refFor="ch" refForName="txLvl2" fact="0.14"/>
                <dgm:constr type="h" for="ch" forName="indentDot2" refType="primFontSz" refFor="ch" refForName="txLvl2" fact="0.14"/>
                <dgm:constr type="h" for="ch" forName="indentDot3" refType="primFontSz" refFor="ch" refForName="txLvl2" fact="0.14"/>
                <dgm:constr type="w" for="ch" forName="indentDot1" refType="w"/>
                <dgm:constr type="w" for="ch" forName="indentDot2" refType="w"/>
                <dgm:constr type="w" for="ch" forName="indentDot3" refType="w"/>
                <dgm:constr type="userI" for="ch" forName="txLvl3" refType="primFontSz" refFor="ch" refForName="txLvl2" fact="0.14"/>
                <dgm:constr type="userI" for="ch" forName="indentDot1" refType="primFontSz" refFor="ch" refForName="txLvl2" fact="0.14"/>
                <dgm:constr type="userI" for="ch" forName="indentDot2" refType="primFontSz" refFor="ch" refForName="txLvl2" fact="0.14"/>
                <dgm:constr type="userI" for="ch" forName="indentDot3" refType="primFontSz" refFor="ch" refForName="txLvl2" fact="0.14"/>
              </dgm:constrLst>
              <dgm:ruleLst>
                <dgm:rule type="primFontSz" for="ch" forName="txLvl2" val="5" fact="NaN" max="NaN"/>
              </dgm:ruleLst>
              <dgm:forEach name="Name13" axis="ch" ptType="node">
                <dgm:layoutNode name="txLvl2" styleLbl="revTx">
                  <dgm:choose name="Name14">
                    <dgm:if name="Name15" func="var" arg="dir" op="equ" val="norm">
                      <dgm:alg type="tx">
                        <dgm:param type="parTxLTRAlign" val="l"/>
                        <dgm:param type="parTxRTLAlign" val="l"/>
                      </dgm:alg>
                    </dgm:if>
                    <dgm:else name="Name16">
                      <dgm:alg type="tx">
                        <dgm:param type="parTxLTRAlign" val="r"/>
                        <dgm:param type="parTxRTLAlign" val="r"/>
                      </dgm:alg>
                    </dgm:else>
                  </dgm:choose>
                  <dgm:shape xmlns:r="http://schemas.openxmlformats.org/officeDocument/2006/relationships" type="rect" r:blip="">
                    <dgm:adjLst/>
                  </dgm:shape>
                  <dgm:presOf axis="self" ptType="node"/>
                  <dgm:constrLst>
                    <dgm:constr type="lMarg"/>
                    <dgm:constr type="rMarg"/>
                    <dgm:constr type="tMarg" refType="primFontSz" fact="0.1"/>
                    <dgm:constr type="bMarg" refType="primFontSz" fact="0.1"/>
                  </dgm:constrLst>
                  <dgm:ruleLst>
                    <dgm:rule type="h" val="INF" fact="NaN" max="NaN"/>
                  </dgm:ruleLst>
                </dgm:layoutNode>
                <dgm:forEach name="Name17" axis="ch" ptType="node" cnt="1">
                  <dgm:layoutNode name="indentDot1">
                    <dgm:alg type="composite"/>
                    <dgm:shape xmlns:r="http://schemas.openxmlformats.org/officeDocument/2006/relationships" r:blip="">
                      <dgm:adjLst/>
                    </dgm:shape>
                    <dgm:presOf/>
                    <dgm:choose name="Name18">
                      <dgm:if name="Name19" func="var" arg="dir" op="equ" val="norm">
                        <dgm:constrLst>
                          <dgm:constr type="userI"/>
                          <dgm:constr type="w" for="ch" forName="gap1" refType="userI" fact="3"/>
                          <dgm:constr type="w" for="ch" forName="smCircle1" refType="h"/>
                          <dgm:constr type="l" for="ch" forName="smCircle1" refType="r" refFor="ch" refForName="gap1"/>
                        </dgm:constrLst>
                      </dgm:if>
                      <dgm:else name="Name20">
                        <dgm:constrLst>
                          <dgm:constr type="userI"/>
                          <dgm:constr type="w" for="ch" forName="gap1" refType="userI" fact="3"/>
                          <dgm:constr type="w" for="ch" forName="smCircle1" refType="h"/>
                          <dgm:constr type="r" for="ch" forName="smCircle1" refType="l" refFor="ch" refForName="gap1"/>
                        </dgm:constrLst>
                      </dgm:else>
                    </dgm:choose>
                    <dgm:layoutNode name="gap1">
                      <dgm:alg type="sp"/>
                      <dgm:shape xmlns:r="http://schemas.openxmlformats.org/officeDocument/2006/relationships" type="rect" r:blip="" hideGeom="1">
                        <dgm:adjLst/>
                      </dgm:shape>
                      <dgm:presOf/>
                    </dgm:layoutNode>
                    <dgm:layoutNode name="smCircle1" styleLbl="vennNode1">
                      <dgm:alg type="sp"/>
                      <dgm:shape xmlns:r="http://schemas.openxmlformats.org/officeDocument/2006/relationships" type="ellipse" r:blip="">
                        <dgm:adjLst/>
                      </dgm:shape>
                      <dgm:presOf/>
                      <dgm:constrLst>
                        <dgm:constr type="w" refType="h"/>
                      </dgm:constrLst>
                    </dgm:layoutNode>
                  </dgm:layoutNode>
                </dgm:forEach>
                <dgm:forEach name="Name21" axis="ch" ptType="node">
                  <dgm:layoutNode name="txLvl3" styleLbl="revTx">
                    <dgm:varLst>
                      <dgm:bulletEnabled val="1"/>
                    </dgm:varLst>
                    <dgm:choose name="Name22">
                      <dgm:if name="Name23" func="var" arg="dir" op="equ" val="norm">
                        <dgm:alg type="tx">
                          <dgm:param type="parTxLTRAlign" val="l"/>
                          <dgm:param type="parTxRTLAlign" val="l"/>
                          <dgm:param type="shpTxLTRAlignCh" val="l"/>
                          <dgm:param type="shpTxRTLAlignCh" val="l"/>
                        </dgm:alg>
                      </dgm:if>
                      <dgm:else name="Name24">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hoose name="Name25">
                      <dgm:if name="Name26" func="var" arg="dir" op="equ" val="norm">
                        <dgm:constrLst>
                          <dgm:constr type="userI"/>
                          <dgm:constr type="lMarg" refType="userI" fact="8.504"/>
                          <dgm:constr type="rMarg"/>
                          <dgm:constr type="tMarg" refType="primFontSz" fact="0.1"/>
                          <dgm:constr type="bMarg" refType="primFontSz" fact="0.1"/>
                        </dgm:constrLst>
                      </dgm:if>
                      <dgm:else name="Name27">
                        <dgm:constrLst>
                          <dgm:constr type="userI"/>
                          <dgm:constr type="lMarg"/>
                          <dgm:constr type="rMarg" refType="userI" fact="8.504"/>
                          <dgm:constr type="tMarg" refType="primFontSz" fact="0.1"/>
                          <dgm:constr type="bMarg" refType="primFontSz" fact="0.1"/>
                        </dgm:constrLst>
                      </dgm:else>
                    </dgm:choose>
                    <dgm:ruleLst>
                      <dgm:rule type="h" val="INF" fact="NaN" max="NaN"/>
                    </dgm:ruleLst>
                  </dgm:layoutNode>
                  <dgm:forEach name="Name28" axis="followSib" ptType="sibTrans" cnt="1">
                    <dgm:layoutNode name="indentDot2">
                      <dgm:alg type="composite"/>
                      <dgm:shape xmlns:r="http://schemas.openxmlformats.org/officeDocument/2006/relationships" r:blip="">
                        <dgm:adjLst/>
                      </dgm:shape>
                      <dgm:presOf/>
                      <dgm:choose name="Name29">
                        <dgm:if name="Name30" func="var" arg="dir" op="equ" val="norm">
                          <dgm:constrLst>
                            <dgm:constr type="userI"/>
                            <dgm:constr type="w" for="ch" forName="gap2" refType="userI" fact="3"/>
                            <dgm:constr type="w" for="ch" forName="smCircle2" refType="h"/>
                            <dgm:constr type="l" for="ch" forName="smCircle2" refType="r" refFor="ch" refForName="gap2"/>
                          </dgm:constrLst>
                        </dgm:if>
                        <dgm:else name="Name31">
                          <dgm:constrLst>
                            <dgm:constr type="userI"/>
                            <dgm:constr type="w" for="ch" forName="gap2" refType="userI" fact="3"/>
                            <dgm:constr type="w" for="ch" forName="smCircle2" refType="h"/>
                            <dgm:constr type="r" for="ch" forName="smCircle2" refType="l" refFor="ch" refForName="gap2"/>
                          </dgm:constrLst>
                        </dgm:else>
                      </dgm:choose>
                      <dgm:layoutNode name="gap2">
                        <dgm:alg type="sp"/>
                        <dgm:shape xmlns:r="http://schemas.openxmlformats.org/officeDocument/2006/relationships" type="rect" r:blip="" hideGeom="1">
                          <dgm:adjLst/>
                        </dgm:shape>
                        <dgm:presOf/>
                      </dgm:layoutNode>
                      <dgm:layoutNode name="smCircle2" styleLbl="vennNode1">
                        <dgm:alg type="sp"/>
                        <dgm:shape xmlns:r="http://schemas.openxmlformats.org/officeDocument/2006/relationships" type="ellipse" r:blip="">
                          <dgm:adjLst/>
                        </dgm:shape>
                        <dgm:presOf/>
                        <dgm:constrLst>
                          <dgm:constr type="w" refType="h"/>
                        </dgm:constrLst>
                      </dgm:layoutNode>
                    </dgm:layoutNode>
                  </dgm:forEach>
                </dgm:forEach>
                <dgm:choose name="Name32">
                  <dgm:if name="Name33" axis="ch" ptType="node" func="cnt" op="gte" val="1">
                    <dgm:forEach name="Name34" axis="followSib" ptType="sibTrans" cnt="1">
                      <dgm:layoutNode name="indentDot3">
                        <dgm:alg type="composite"/>
                        <dgm:shape xmlns:r="http://schemas.openxmlformats.org/officeDocument/2006/relationships" r:blip="">
                          <dgm:adjLst/>
                        </dgm:shape>
                        <dgm:presOf/>
                        <dgm:choose name="Name35">
                          <dgm:if name="Name36" func="var" arg="dir" op="equ" val="norm">
                            <dgm:constrLst>
                              <dgm:constr type="userI"/>
                              <dgm:constr type="w" for="ch" forName="gap3" refType="userI" fact="3"/>
                              <dgm:constr type="w" for="ch" forName="smCircle3" refType="h"/>
                              <dgm:constr type="l" for="ch" forName="smCircle3" refType="r" refFor="ch" refForName="gap3"/>
                            </dgm:constrLst>
                          </dgm:if>
                          <dgm:else name="Name37">
                            <dgm:constrLst>
                              <dgm:constr type="userI"/>
                              <dgm:constr type="w" for="ch" forName="gap3" refType="userI" fact="3"/>
                              <dgm:constr type="w" for="ch" forName="smCircle3" refType="h"/>
                              <dgm:constr type="r" for="ch" forName="smCircle3" refType="l" refFor="ch" refForName="gap3"/>
                            </dgm:constrLst>
                          </dgm:else>
                        </dgm:choose>
                        <dgm:layoutNode name="gap3">
                          <dgm:alg type="sp"/>
                          <dgm:shape xmlns:r="http://schemas.openxmlformats.org/officeDocument/2006/relationships" type="rect" r:blip="" hideGeom="1">
                            <dgm:adjLst/>
                          </dgm:shape>
                          <dgm:presOf/>
                        </dgm:layoutNode>
                        <dgm:layoutNode name="smCircle3" styleLbl="vennNode1">
                          <dgm:alg type="sp"/>
                          <dgm:shape xmlns:r="http://schemas.openxmlformats.org/officeDocument/2006/relationships" type="ellipse" r:blip="">
                            <dgm:adjLst/>
                          </dgm:shape>
                          <dgm:presOf/>
                          <dgm:constrLst>
                            <dgm:constr type="w" refType="h"/>
                          </dgm:constrLst>
                        </dgm:layoutNode>
                      </dgm:layoutNode>
                    </dgm:forEach>
                  </dgm:if>
                  <dgm:else name="Name38">
                    <dgm:forEach name="Name39" axis="followSib" ptType="sibTrans" cnt="1">
                      <dgm:layoutNode name="smCircle" styleLbl="vennNode1">
                        <dgm:alg type="sp"/>
                        <dgm:shape xmlns:r="http://schemas.openxmlformats.org/officeDocument/2006/relationships" type="ellipse" r:blip="">
                          <dgm:adjLst/>
                        </dgm:shape>
                        <dgm:presOf/>
                        <dgm:constrLst>
                          <dgm:constr type="w" refType="h"/>
                        </dgm:constrLst>
                      </dgm:layoutNode>
                    </dgm:forEach>
                  </dgm:else>
                </dgm:choose>
              </dgm:forEach>
            </dgm:layoutNode>
          </dgm:layoutNode>
          <dgm:choose name="Name40">
            <dgm:if name="Name41" axis="followSib ch" ptType="node node" cnt="1 0" func="cnt" op="gte" val="1">
              <dgm:layoutNode name="overlap">
                <dgm:alg type="sp"/>
                <dgm:shape xmlns:r="http://schemas.openxmlformats.org/officeDocument/2006/relationships" r:blip="">
                  <dgm:adjLst/>
                </dgm:shape>
                <dgm:presOf/>
              </dgm:layoutNode>
            </dgm:if>
            <dgm:else name="Name42"/>
          </dgm:choose>
        </dgm:if>
        <dgm:else name="Name43">
          <dgm:layoutNode name="noChildren">
            <dgm:alg type="composite"/>
            <dgm:choose name="Name44">
              <dgm:if name="Name45" func="var" arg="dir" op="equ" val="norm">
                <dgm:constrLst>
                  <dgm:constr type="l" for="ch" forName="gap"/>
                  <dgm:constr type="w" for="ch" forName="gap" refType="w" fact="0.043"/>
                  <dgm:constr type="h" for="ch" forName="gap" refType="h"/>
                  <dgm:constr type="t" for="ch" forName="gap"/>
                  <dgm:constr type="l" for="ch" forName="medCircle2" refType="r" refFor="ch" refForName="gap"/>
                  <dgm:constr type="w" for="ch" forName="medCircle2" refType="h" refFor="ch" refForName="medCircle2"/>
                  <dgm:constr type="t" for="ch" forName="medCircle2"/>
                  <dgm:constr type="h" for="ch" forName="medCircle2" refType="h"/>
                  <dgm:constr type="l" for="ch" forName="txLvlOnly1" refType="ctrX" refFor="ch" refForName="medCircle2"/>
                  <dgm:constr type="r" for="ch" forName="txLvlOnly1" refType="w"/>
                  <dgm:constr type="h" for="ch" forName="txLvlOnly1" refType="h"/>
                  <dgm:constr type="t" for="ch" forName="txLvlOnly1"/>
                </dgm:constrLst>
              </dgm:if>
              <dgm:else name="Name46">
                <dgm:constrLst>
                  <dgm:constr type="r" for="ch" forName="gap" refType="w"/>
                  <dgm:constr type="w" for="ch" forName="gap" refType="w" fact="0.043"/>
                  <dgm:constr type="h" for="ch" forName="gap" refType="h"/>
                  <dgm:constr type="t" for="ch" forName="gap"/>
                  <dgm:constr type="r" for="ch" forName="medCircle2" refType="l" refFor="ch" refForName="gap"/>
                  <dgm:constr type="w" for="ch" forName="medCircle2" refType="h" refFor="ch" refForName="medCircle2"/>
                  <dgm:constr type="t" for="ch" forName="medCircle2"/>
                  <dgm:constr type="h" for="ch" forName="medCircle2" refType="h"/>
                  <dgm:constr type="l" for="ch" forName="txLvlOnly1"/>
                  <dgm:constr type="r" for="ch" forName="txLvlOnly1" refType="ctrX" refFor="ch" refForName="medCircle2"/>
                  <dgm:constr type="h" for="ch" forName="txLvlOnly1" refType="h"/>
                  <dgm:constr type="t" for="ch" forName="txLvlOnly1"/>
                </dgm:constrLst>
              </dgm:else>
            </dgm:choose>
            <dgm:layoutNode name="gap">
              <dgm:alg type="sp"/>
              <dgm:shape xmlns:r="http://schemas.openxmlformats.org/officeDocument/2006/relationships" r:blip="">
                <dgm:adjLst/>
              </dgm:shape>
              <dgm:presOf/>
            </dgm:layoutNode>
            <dgm:layoutNode name="medCircle2" styleLbl="vennNode1">
              <dgm:alg type="sp"/>
              <dgm:shape xmlns:r="http://schemas.openxmlformats.org/officeDocument/2006/relationships" type="ellipse" r:blip="">
                <dgm:adjLst/>
              </dgm:shape>
              <dgm:presOf/>
              <dgm:constrLst>
                <dgm:constr type="w" refType="h"/>
              </dgm:constrLst>
            </dgm:layoutNode>
            <dgm:layoutNode name="txLvlOnly1" styleLbl="revTx">
              <dgm:choose name="Name47">
                <dgm:if name="Name48" func="var" arg="dir" op="equ" val="norm">
                  <dgm:alg type="tx">
                    <dgm:param type="parTxLTRAlign" val="l"/>
                    <dgm:param type="parTxRTLAlign" val="l"/>
                  </dgm:alg>
                </dgm:if>
                <dgm:else name="Name49">
                  <dgm:alg type="tx">
                    <dgm:param type="parTxLTRAlign" val="r"/>
                    <dgm:param type="parTxRTLAlign" val="r"/>
                  </dgm:alg>
                </dgm:else>
              </dgm:choose>
              <dgm:shape xmlns:r="http://schemas.openxmlformats.org/officeDocument/2006/relationships" type="rect" r:blip="">
                <dgm:adjLst/>
              </dgm:shape>
              <dgm:presOf axis="self" ptType="node"/>
              <dgm:constrLst>
                <dgm:constr type="lMarg"/>
                <dgm:constr type="rMarg"/>
                <dgm:constr type="tMarg" refType="primFontSz" fact="0.1"/>
                <dgm:constr type="bMarg" refType="primFontSz" fact="0.1"/>
              </dgm:constrLst>
              <dgm:ruleLst>
                <dgm:rule type="primFontSz" val="5" fact="NaN" max="NaN"/>
              </dgm:ruleLst>
            </dgm:layoutNode>
          </dgm:layoutNod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9.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5.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6.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7.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8.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9.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ink/ink1.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95855" units="1/cm"/>
          <inkml:channelProperty channel="T" name="resolution" value="1" units="1/dev"/>
        </inkml:channelProperties>
      </inkml:inkSource>
      <inkml:timestamp xml:id="ts0" timeString="2021-07-29T03:50:23.904"/>
    </inkml:context>
    <inkml:brush xml:id="br0">
      <inkml:brushProperty name="width" value="0.05292" units="cm"/>
      <inkml:brushProperty name="height" value="0.05292" units="cm"/>
      <inkml:brushProperty name="color" value="#FF0000"/>
    </inkml:brush>
  </inkml:definitions>
  <inkml:trace contextRef="#ctx0" brushRef="#br0">16422 7408 0,'35'0'156,"0"0"-141,18 0 1,71 36-16,87-1 16,-87-17-16,758 87 31,-371-69-15,460 52 15,-531-71 16,-387-17-47,36 0 15,52 0 1,0 0 0,-71 0-1,-34 0 1,87 0-1,-70 0-15,53 0 16,-18 0 0,0 0-1,-17 0 1,-54 0 0,36 0-1,-53-17 16,18-1 16,17 1-31,1-19 0,-1 1-1,35 0 1,-34-1-1,34-16 1,36-19 0,-35 36-1,-1-1 1,-70 19 0,18-1-1,-1 0 16,-17 1 1,0-1-17,18-35 1,-18 0 0,0 0-1,0-17 1,18-36-1,-1 18 1,-17 0 0,18 35-1,-18 17-15,0 1 16,0 18 0,0-19 15,0 19 0,0-1 0,0-17-15,0 17 0,0-35-1,0 18 1,0 17-1,0 1 1,-35-1 0,-1 0-1,-122-35 1,-19 1 0,89 16-1,-141-52 1,35 70-1,-106-17 17,-141-35-17,106 34 1,-106 36 0,-35-70-1,246 70-15,-246-18 16,88 0-1,176 1 1,54 17 0,34 0-1,36 0 1,17 0 0,54 0-1,-36 0 1,-35 53 15,-1 0-15,-16 17-1,-1 18 1,-18 36 0,54-36-1,17 18 1,-18 0-1,18 17 1,36-17 0,17 0-1,0-36 1,0-17 0,0-17-1,0 17 16,0-36-15,0 18 0,0-17 31,0 0-32,0-1 1,0 19-1,0 17 1,0-1 0,0-16-1,17 34 1,-17-17 0,18-53-16,-18 18 15,18 35 16,-1-18-15,18 36 0,1-18-1,17-1 1,35 37 0,-53-54-1,36 0 1,-54-35-1,19 0 1,17 0 15,-18-17-31,0-1 16,-17-17 0,17-36-1,18 18 1,-35 0-1,17-17 17,-17 34-17,-18 19 1,0-1 0,0 1-1,0-1 1</inkml:trace>
  <inkml:trace contextRef="#ctx0" brushRef="#br0" timeOffset="20940.62">7444 9613 0,'35'0'141,"18"0"-126,53 0-15,52 18 16,54 17-16,-36-17 15,1 17-15,-18-17 16,17 35-16,-53-53 16,-34 17-16,-1-17 15,282 0 17,495 0-1,-248 0 0,-529 0 0,-70 0-15,-1 0 0,19 0-1,-19 0-15,36 0 16,53 0-1,35 0 1,-35 0 0,106 0-1,-124-17 1,0 17 0,-17-18-1,-54 18 1,19 0 15,-19 0 63</inkml:trace>
  <inkml:trace contextRef="#ctx0" brushRef="#br0" timeOffset="34749.18">19279 9631 0,'0'-18'156,"36"18"-141,-19 0 1,19 0 0,-19 0-16,18 0 15,248 0 17,-19 0-1,160 0 16,52 0-32,-300 0 1,1 0 0,-54 0-1,-35 0 1,0 0-1,-35 0 1,36 0 0,69 0-1,142 0 1,-88 0 0,-124 0-1,-17 0-15</inkml:trace>
  <inkml:trace contextRef="#ctx0" brushRef="#br0" timeOffset="76117.64">8714 12859 0,'35'0'172,"-17"0"-125,-1 0-16,1 0 0,17 0-15,0 0-16,18-18 16,177 0 15,-19-34 0,283 52 16,-370 0-31,-54 0-16,36 0 15,141 0 1,18 0 0,140 0-1,-70 0 1,-158 0-1,-89 0 1,0 0 0,-53 0-1,1 0 1,-1 0 0,-17 0-1,17 17-15,0-17 31,53 18-15,36-18 0,-54 17-1,19 1 1,16 0 0,125-1-1,-177-17 1,123 0-1,71 0 1,-71 0 0,36 0-1,-159 0 17,-35 0 14,17 0 126,-18 0-172,19 0 16,-19 0-16,1 0 16,17 0 62,-17 0-63,35 0 17,-18 0-32,36 0 15,211 0 1,88 0-1,-52 0 1,-142 0 0,-35 0-1,-52 0 1,-37 0 0,231 0 15,-160 0-16,-17 0 1,406-17 0,-266-19-1,-87 19 1,-53-18 0,-88 35-1,17 0 1,0 0-1,89 0 1,87 0 0,36 0-1,-88 0 1,-88 0 0,-36 0-16,0 0 46,-17 0-30,35 0 0,-18 0-1,89 0 1,-36 0 0,18 0-1,17 0 1,53 0-1,36 0 1,-124 0 0,36 0-1,-89 0-15,18 0 16,0 0 0,0 0-1,0 0 1,158 0 31,36 0-32,124 0 1,17 0 0,-71 0-1,-35 0 1,-52 0-1,-142 0-15,106 0 16,-123 0 0,-1 0-1,36 0 1,17 0 0,124 0-1,18 0 1,-89 0 15,71-18 0,-229 18-31,0 0 16</inkml:trace>
  <inkml:trace contextRef="#ctx0" brushRef="#br0" timeOffset="85860.12">6932 15169 0,'0'0'0,"18"0"47,-1-17 0,1 17-16,17 0-15,-17 0 0,52 0-1,142-18 1,-88 18-16,17 0 15,70 0 1,-70 0 0,-35 0-1,-53 0 1,53 0 0,-35 0-1,-1 0 16,-52 0-31,17 0 16,0 0 0,1 0-1,87 18 1,36-1 0,88 19-1,-53-19 1,-71 19-1,-52-36 1,52 0 0,18 0-1,106 0 1,18 0 0,141 0 15,-248 0-16,-16 0 1,-54 0 0,-35 0-1,-18 0 1,35 0 0,89 0-1,-106 0 1,18-18-1,-36 18 1,0 0 0,-17 0-1,35-18 1,0 18 0,35 0-1,-18-35 16,-34 35-15,34 0 0,-34 0-1,-19-18 1,36 18 0,-35 0 15</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B160ADE-5453-454E-870B-68D4A4ED3D55}" type="datetimeFigureOut">
              <a:rPr lang="en-IN" smtClean="0"/>
              <a:t>07-08-2021</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4BB7805E-83DF-42EA-B5B9-9FCEDA03A46F}" type="slidenum">
              <a:rPr lang="en-IN" smtClean="0"/>
              <a:t>‹#›</a:t>
            </a:fld>
            <a:endParaRPr lang="en-IN"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160ADE-5453-454E-870B-68D4A4ED3D55}" type="datetimeFigureOut">
              <a:rPr lang="en-IN" smtClean="0"/>
              <a:t>07-08-2021</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4BB7805E-83DF-42EA-B5B9-9FCEDA03A46F}" type="slidenum">
              <a:rPr lang="en-IN" smtClean="0"/>
              <a:t>‹#›</a:t>
            </a:fld>
            <a:endParaRPr lang="en-IN"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160ADE-5453-454E-870B-68D4A4ED3D55}" type="datetimeFigureOut">
              <a:rPr lang="en-IN" smtClean="0"/>
              <a:t>07-08-2021</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4BB7805E-83DF-42EA-B5B9-9FCEDA03A46F}" type="slidenum">
              <a:rPr lang="en-IN" smtClean="0"/>
              <a:t>‹#›</a:t>
            </a:fld>
            <a:endParaRPr lang="en-IN"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160ADE-5453-454E-870B-68D4A4ED3D55}" type="datetimeFigureOut">
              <a:rPr lang="en-IN" smtClean="0"/>
              <a:t>07-08-2021</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4BB7805E-83DF-42EA-B5B9-9FCEDA03A46F}" type="slidenum">
              <a:rPr lang="en-IN" smtClean="0"/>
              <a:t>‹#›</a:t>
            </a:fld>
            <a:endParaRPr lang="en-IN"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B160ADE-5453-454E-870B-68D4A4ED3D55}" type="datetimeFigureOut">
              <a:rPr lang="en-IN" smtClean="0"/>
              <a:t>07-08-2021</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4BB7805E-83DF-42EA-B5B9-9FCEDA03A46F}" type="slidenum">
              <a:rPr lang="en-IN" smtClean="0"/>
              <a:t>‹#›</a:t>
            </a:fld>
            <a:endParaRPr lang="en-IN"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B160ADE-5453-454E-870B-68D4A4ED3D55}" type="datetimeFigureOut">
              <a:rPr lang="en-IN" smtClean="0"/>
              <a:t>07-08-2021</a:t>
            </a:fld>
            <a:endParaRPr lang="en-IN" dirty="0"/>
          </a:p>
        </p:txBody>
      </p:sp>
      <p:sp>
        <p:nvSpPr>
          <p:cNvPr id="6" name="Footer Placeholder 5"/>
          <p:cNvSpPr>
            <a:spLocks noGrp="1"/>
          </p:cNvSpPr>
          <p:nvPr>
            <p:ph type="ftr" sz="quarter" idx="11"/>
          </p:nvPr>
        </p:nvSpPr>
        <p:spPr/>
        <p:txBody>
          <a:bodyPr/>
          <a:lstStyle/>
          <a:p>
            <a:endParaRPr lang="en-IN" dirty="0"/>
          </a:p>
        </p:txBody>
      </p:sp>
      <p:sp>
        <p:nvSpPr>
          <p:cNvPr id="7" name="Slide Number Placeholder 6"/>
          <p:cNvSpPr>
            <a:spLocks noGrp="1"/>
          </p:cNvSpPr>
          <p:nvPr>
            <p:ph type="sldNum" sz="quarter" idx="12"/>
          </p:nvPr>
        </p:nvSpPr>
        <p:spPr/>
        <p:txBody>
          <a:bodyPr/>
          <a:lstStyle/>
          <a:p>
            <a:fld id="{4BB7805E-83DF-42EA-B5B9-9FCEDA03A46F}" type="slidenum">
              <a:rPr lang="en-IN" smtClean="0"/>
              <a:t>‹#›</a:t>
            </a:fld>
            <a:endParaRPr lang="en-IN"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B160ADE-5453-454E-870B-68D4A4ED3D55}" type="datetimeFigureOut">
              <a:rPr lang="en-IN" smtClean="0"/>
              <a:t>07-08-2021</a:t>
            </a:fld>
            <a:endParaRPr lang="en-IN" dirty="0"/>
          </a:p>
        </p:txBody>
      </p:sp>
      <p:sp>
        <p:nvSpPr>
          <p:cNvPr id="8" name="Footer Placeholder 7"/>
          <p:cNvSpPr>
            <a:spLocks noGrp="1"/>
          </p:cNvSpPr>
          <p:nvPr>
            <p:ph type="ftr" sz="quarter" idx="11"/>
          </p:nvPr>
        </p:nvSpPr>
        <p:spPr/>
        <p:txBody>
          <a:bodyPr/>
          <a:lstStyle/>
          <a:p>
            <a:endParaRPr lang="en-IN" dirty="0"/>
          </a:p>
        </p:txBody>
      </p:sp>
      <p:sp>
        <p:nvSpPr>
          <p:cNvPr id="9" name="Slide Number Placeholder 8"/>
          <p:cNvSpPr>
            <a:spLocks noGrp="1"/>
          </p:cNvSpPr>
          <p:nvPr>
            <p:ph type="sldNum" sz="quarter" idx="12"/>
          </p:nvPr>
        </p:nvSpPr>
        <p:spPr/>
        <p:txBody>
          <a:bodyPr/>
          <a:lstStyle/>
          <a:p>
            <a:fld id="{4BB7805E-83DF-42EA-B5B9-9FCEDA03A46F}" type="slidenum">
              <a:rPr lang="en-IN" smtClean="0"/>
              <a:t>‹#›</a:t>
            </a:fld>
            <a:endParaRPr lang="en-IN"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B160ADE-5453-454E-870B-68D4A4ED3D55}" type="datetimeFigureOut">
              <a:rPr lang="en-IN" smtClean="0"/>
              <a:t>07-08-2021</a:t>
            </a:fld>
            <a:endParaRPr lang="en-IN" dirty="0"/>
          </a:p>
        </p:txBody>
      </p:sp>
      <p:sp>
        <p:nvSpPr>
          <p:cNvPr id="4" name="Footer Placeholder 3"/>
          <p:cNvSpPr>
            <a:spLocks noGrp="1"/>
          </p:cNvSpPr>
          <p:nvPr>
            <p:ph type="ftr" sz="quarter" idx="11"/>
          </p:nvPr>
        </p:nvSpPr>
        <p:spPr/>
        <p:txBody>
          <a:bodyPr/>
          <a:lstStyle/>
          <a:p>
            <a:endParaRPr lang="en-IN" dirty="0"/>
          </a:p>
        </p:txBody>
      </p:sp>
      <p:sp>
        <p:nvSpPr>
          <p:cNvPr id="5" name="Slide Number Placeholder 4"/>
          <p:cNvSpPr>
            <a:spLocks noGrp="1"/>
          </p:cNvSpPr>
          <p:nvPr>
            <p:ph type="sldNum" sz="quarter" idx="12"/>
          </p:nvPr>
        </p:nvSpPr>
        <p:spPr/>
        <p:txBody>
          <a:bodyPr/>
          <a:lstStyle/>
          <a:p>
            <a:fld id="{4BB7805E-83DF-42EA-B5B9-9FCEDA03A46F}" type="slidenum">
              <a:rPr lang="en-IN" smtClean="0"/>
              <a:t>‹#›</a:t>
            </a:fld>
            <a:endParaRPr lang="en-IN"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160ADE-5453-454E-870B-68D4A4ED3D55}" type="datetimeFigureOut">
              <a:rPr lang="en-IN" smtClean="0"/>
              <a:t>07-08-2021</a:t>
            </a:fld>
            <a:endParaRPr lang="en-IN" dirty="0"/>
          </a:p>
        </p:txBody>
      </p:sp>
      <p:sp>
        <p:nvSpPr>
          <p:cNvPr id="3" name="Footer Placeholder 2"/>
          <p:cNvSpPr>
            <a:spLocks noGrp="1"/>
          </p:cNvSpPr>
          <p:nvPr>
            <p:ph type="ftr" sz="quarter" idx="11"/>
          </p:nvPr>
        </p:nvSpPr>
        <p:spPr/>
        <p:txBody>
          <a:bodyPr/>
          <a:lstStyle/>
          <a:p>
            <a:endParaRPr lang="en-IN" dirty="0"/>
          </a:p>
        </p:txBody>
      </p:sp>
      <p:sp>
        <p:nvSpPr>
          <p:cNvPr id="4" name="Slide Number Placeholder 3"/>
          <p:cNvSpPr>
            <a:spLocks noGrp="1"/>
          </p:cNvSpPr>
          <p:nvPr>
            <p:ph type="sldNum" sz="quarter" idx="12"/>
          </p:nvPr>
        </p:nvSpPr>
        <p:spPr/>
        <p:txBody>
          <a:bodyPr/>
          <a:lstStyle/>
          <a:p>
            <a:fld id="{4BB7805E-83DF-42EA-B5B9-9FCEDA03A46F}" type="slidenum">
              <a:rPr lang="en-IN" smtClean="0"/>
              <a:t>‹#›</a:t>
            </a:fld>
            <a:endParaRPr lang="en-IN"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B160ADE-5453-454E-870B-68D4A4ED3D55}" type="datetimeFigureOut">
              <a:rPr lang="en-IN" smtClean="0"/>
              <a:t>07-08-2021</a:t>
            </a:fld>
            <a:endParaRPr lang="en-IN" dirty="0"/>
          </a:p>
        </p:txBody>
      </p:sp>
      <p:sp>
        <p:nvSpPr>
          <p:cNvPr id="6" name="Footer Placeholder 5"/>
          <p:cNvSpPr>
            <a:spLocks noGrp="1"/>
          </p:cNvSpPr>
          <p:nvPr>
            <p:ph type="ftr" sz="quarter" idx="11"/>
          </p:nvPr>
        </p:nvSpPr>
        <p:spPr/>
        <p:txBody>
          <a:bodyPr/>
          <a:lstStyle/>
          <a:p>
            <a:endParaRPr lang="en-IN" dirty="0"/>
          </a:p>
        </p:txBody>
      </p:sp>
      <p:sp>
        <p:nvSpPr>
          <p:cNvPr id="7" name="Slide Number Placeholder 6"/>
          <p:cNvSpPr>
            <a:spLocks noGrp="1"/>
          </p:cNvSpPr>
          <p:nvPr>
            <p:ph type="sldNum" sz="quarter" idx="12"/>
          </p:nvPr>
        </p:nvSpPr>
        <p:spPr/>
        <p:txBody>
          <a:bodyPr/>
          <a:lstStyle/>
          <a:p>
            <a:fld id="{4BB7805E-83DF-42EA-B5B9-9FCEDA03A46F}" type="slidenum">
              <a:rPr lang="en-IN" smtClean="0"/>
              <a:t>‹#›</a:t>
            </a:fld>
            <a:endParaRPr lang="en-IN" dirty="0"/>
          </a:p>
        </p:txBody>
      </p:sp>
      <p:sp>
        <p:nvSpPr>
          <p:cNvPr id="9" name="Content Placeholder 8"/>
          <p:cNvSpPr>
            <a:spLocks noGrp="1"/>
          </p:cNvSpPr>
          <p:nvPr>
            <p:ph sz="quarter" idx="13"/>
          </p:nvPr>
        </p:nvSpPr>
        <p:spPr>
          <a:xfrm>
            <a:off x="304800" y="381000"/>
            <a:ext cx="7772400" cy="49428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5B160ADE-5453-454E-870B-68D4A4ED3D55}" type="datetimeFigureOut">
              <a:rPr lang="en-IN" smtClean="0"/>
              <a:t>07-08-2021</a:t>
            </a:fld>
            <a:endParaRPr lang="en-IN" dirty="0"/>
          </a:p>
        </p:txBody>
      </p:sp>
      <p:sp>
        <p:nvSpPr>
          <p:cNvPr id="9" name="Slide Number Placeholder 8"/>
          <p:cNvSpPr>
            <a:spLocks noGrp="1"/>
          </p:cNvSpPr>
          <p:nvPr>
            <p:ph type="sldNum" sz="quarter" idx="11"/>
          </p:nvPr>
        </p:nvSpPr>
        <p:spPr/>
        <p:txBody>
          <a:bodyPr/>
          <a:lstStyle/>
          <a:p>
            <a:fld id="{4BB7805E-83DF-42EA-B5B9-9FCEDA03A46F}" type="slidenum">
              <a:rPr lang="en-IN" smtClean="0"/>
              <a:t>‹#›</a:t>
            </a:fld>
            <a:endParaRPr lang="en-IN" dirty="0"/>
          </a:p>
        </p:txBody>
      </p:sp>
      <p:sp>
        <p:nvSpPr>
          <p:cNvPr id="10" name="Footer Placeholder 9"/>
          <p:cNvSpPr>
            <a:spLocks noGrp="1"/>
          </p:cNvSpPr>
          <p:nvPr>
            <p:ph type="ftr" sz="quarter" idx="12"/>
          </p:nvPr>
        </p:nvSpPr>
        <p:spPr/>
        <p:txBody>
          <a:bodyPr/>
          <a:lstStyle/>
          <a:p>
            <a:endParaRPr lang="en-IN"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4BB7805E-83DF-42EA-B5B9-9FCEDA03A46F}" type="slidenum">
              <a:rPr lang="en-IN" smtClean="0"/>
              <a:t>‹#›</a:t>
            </a:fld>
            <a:endParaRPr lang="en-IN" dirty="0"/>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IN" dirty="0"/>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5B160ADE-5453-454E-870B-68D4A4ED3D55}" type="datetimeFigureOut">
              <a:rPr lang="en-IN" smtClean="0"/>
              <a:t>07-08-2021</a:t>
            </a:fld>
            <a:endParaRPr lang="en-IN"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ustomXml" Target="../ink/ink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2.xml.rels><?xml version="1.0" encoding="UTF-8" standalone="yes"?>
<Relationships xmlns="http://schemas.openxmlformats.org/package/2006/relationships"><Relationship Id="rId8" Type="http://schemas.openxmlformats.org/officeDocument/2006/relationships/diagramLayout" Target="../diagrams/layout9.xml"/><Relationship Id="rId3" Type="http://schemas.openxmlformats.org/officeDocument/2006/relationships/diagramLayout" Target="../diagrams/layout8.xml"/><Relationship Id="rId7" Type="http://schemas.openxmlformats.org/officeDocument/2006/relationships/diagramData" Target="../diagrams/data9.xml"/><Relationship Id="rId2" Type="http://schemas.openxmlformats.org/officeDocument/2006/relationships/diagramData" Target="../diagrams/data8.xml"/><Relationship Id="rId1" Type="http://schemas.openxmlformats.org/officeDocument/2006/relationships/slideLayout" Target="../slideLayouts/slideLayout5.xml"/><Relationship Id="rId6" Type="http://schemas.microsoft.com/office/2007/relationships/diagramDrawing" Target="../diagrams/drawing8.xml"/><Relationship Id="rId11" Type="http://schemas.microsoft.com/office/2007/relationships/diagramDrawing" Target="../diagrams/drawing9.xml"/><Relationship Id="rId5" Type="http://schemas.openxmlformats.org/officeDocument/2006/relationships/diagramColors" Target="../diagrams/colors8.xml"/><Relationship Id="rId10" Type="http://schemas.openxmlformats.org/officeDocument/2006/relationships/diagramColors" Target="../diagrams/colors9.xml"/><Relationship Id="rId4" Type="http://schemas.openxmlformats.org/officeDocument/2006/relationships/diagramQuickStyle" Target="../diagrams/quickStyle8.xml"/><Relationship Id="rId9" Type="http://schemas.openxmlformats.org/officeDocument/2006/relationships/diagramQuickStyle" Target="../diagrams/quickStyle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26.xml.rels><?xml version="1.0" encoding="UTF-8" standalone="yes"?>
<Relationships xmlns="http://schemas.openxmlformats.org/package/2006/relationships"><Relationship Id="rId8" Type="http://schemas.openxmlformats.org/officeDocument/2006/relationships/diagramLayout" Target="../diagrams/layout13.xml"/><Relationship Id="rId3" Type="http://schemas.openxmlformats.org/officeDocument/2006/relationships/diagramLayout" Target="../diagrams/layout12.xml"/><Relationship Id="rId7" Type="http://schemas.openxmlformats.org/officeDocument/2006/relationships/diagramData" Target="../diagrams/data13.xml"/><Relationship Id="rId2" Type="http://schemas.openxmlformats.org/officeDocument/2006/relationships/diagramData" Target="../diagrams/data12.xml"/><Relationship Id="rId1" Type="http://schemas.openxmlformats.org/officeDocument/2006/relationships/slideLayout" Target="../slideLayouts/slideLayout5.xml"/><Relationship Id="rId6" Type="http://schemas.microsoft.com/office/2007/relationships/diagramDrawing" Target="../diagrams/drawing12.xml"/><Relationship Id="rId11" Type="http://schemas.microsoft.com/office/2007/relationships/diagramDrawing" Target="../diagrams/drawing13.xml"/><Relationship Id="rId5" Type="http://schemas.openxmlformats.org/officeDocument/2006/relationships/diagramColors" Target="../diagrams/colors12.xml"/><Relationship Id="rId10" Type="http://schemas.openxmlformats.org/officeDocument/2006/relationships/diagramColors" Target="../diagrams/colors13.xml"/><Relationship Id="rId4" Type="http://schemas.openxmlformats.org/officeDocument/2006/relationships/diagramQuickStyle" Target="../diagrams/quickStyle12.xml"/><Relationship Id="rId9" Type="http://schemas.openxmlformats.org/officeDocument/2006/relationships/diagramQuickStyle" Target="../diagrams/quickStyle13.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2.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2.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8" Type="http://schemas.openxmlformats.org/officeDocument/2006/relationships/diagramLayout" Target="../diagrams/layout19.xml"/><Relationship Id="rId3" Type="http://schemas.openxmlformats.org/officeDocument/2006/relationships/diagramLayout" Target="../diagrams/layout18.xml"/><Relationship Id="rId7" Type="http://schemas.openxmlformats.org/officeDocument/2006/relationships/diagramData" Target="../diagrams/data19.xml"/><Relationship Id="rId2" Type="http://schemas.openxmlformats.org/officeDocument/2006/relationships/diagramData" Target="../diagrams/data18.xml"/><Relationship Id="rId1" Type="http://schemas.openxmlformats.org/officeDocument/2006/relationships/slideLayout" Target="../slideLayouts/slideLayout5.xml"/><Relationship Id="rId6" Type="http://schemas.microsoft.com/office/2007/relationships/diagramDrawing" Target="../diagrams/drawing18.xml"/><Relationship Id="rId11" Type="http://schemas.microsoft.com/office/2007/relationships/diagramDrawing" Target="../diagrams/drawing19.xml"/><Relationship Id="rId5" Type="http://schemas.openxmlformats.org/officeDocument/2006/relationships/diagramColors" Target="../diagrams/colors18.xml"/><Relationship Id="rId10" Type="http://schemas.openxmlformats.org/officeDocument/2006/relationships/diagramColors" Target="../diagrams/colors19.xml"/><Relationship Id="rId4" Type="http://schemas.openxmlformats.org/officeDocument/2006/relationships/diagramQuickStyle" Target="../diagrams/quickStyle18.xml"/><Relationship Id="rId9" Type="http://schemas.openxmlformats.org/officeDocument/2006/relationships/diagramQuickStyle" Target="../diagrams/quickStyle19.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8" Type="http://schemas.openxmlformats.org/officeDocument/2006/relationships/diagramLayout" Target="../diagrams/layout21.xml"/><Relationship Id="rId3" Type="http://schemas.openxmlformats.org/officeDocument/2006/relationships/diagramLayout" Target="../diagrams/layout20.xml"/><Relationship Id="rId7" Type="http://schemas.openxmlformats.org/officeDocument/2006/relationships/diagramData" Target="../diagrams/data21.xml"/><Relationship Id="rId2" Type="http://schemas.openxmlformats.org/officeDocument/2006/relationships/diagramData" Target="../diagrams/data20.xml"/><Relationship Id="rId1" Type="http://schemas.openxmlformats.org/officeDocument/2006/relationships/slideLayout" Target="../slideLayouts/slideLayout4.xml"/><Relationship Id="rId6" Type="http://schemas.microsoft.com/office/2007/relationships/diagramDrawing" Target="../diagrams/drawing20.xml"/><Relationship Id="rId11" Type="http://schemas.microsoft.com/office/2007/relationships/diagramDrawing" Target="../diagrams/drawing21.xml"/><Relationship Id="rId5" Type="http://schemas.openxmlformats.org/officeDocument/2006/relationships/diagramColors" Target="../diagrams/colors20.xml"/><Relationship Id="rId10" Type="http://schemas.openxmlformats.org/officeDocument/2006/relationships/diagramColors" Target="../diagrams/colors21.xml"/><Relationship Id="rId4" Type="http://schemas.openxmlformats.org/officeDocument/2006/relationships/diagramQuickStyle" Target="../diagrams/quickStyle20.xml"/><Relationship Id="rId9" Type="http://schemas.openxmlformats.org/officeDocument/2006/relationships/diagramQuickStyle" Target="../diagrams/quickStyle21.xml"/></Relationships>
</file>

<file path=ppt/slides/_rels/slide37.xml.rels><?xml version="1.0" encoding="UTF-8" standalone="yes"?>
<Relationships xmlns="http://schemas.openxmlformats.org/package/2006/relationships"><Relationship Id="rId3" Type="http://schemas.openxmlformats.org/officeDocument/2006/relationships/diagramLayout" Target="../diagrams/layout22.xml"/><Relationship Id="rId2" Type="http://schemas.openxmlformats.org/officeDocument/2006/relationships/diagramData" Target="../diagrams/data22.xml"/><Relationship Id="rId1" Type="http://schemas.openxmlformats.org/officeDocument/2006/relationships/slideLayout" Target="../slideLayouts/slideLayout4.xml"/><Relationship Id="rId6" Type="http://schemas.microsoft.com/office/2007/relationships/diagramDrawing" Target="../diagrams/drawing22.xml"/><Relationship Id="rId5" Type="http://schemas.openxmlformats.org/officeDocument/2006/relationships/diagramColors" Target="../diagrams/colors22.xml"/><Relationship Id="rId4" Type="http://schemas.openxmlformats.org/officeDocument/2006/relationships/diagramQuickStyle" Target="../diagrams/quickStyle22.xml"/></Relationships>
</file>

<file path=ppt/slides/_rels/slide38.xml.rels><?xml version="1.0" encoding="UTF-8" standalone="yes"?>
<Relationships xmlns="http://schemas.openxmlformats.org/package/2006/relationships"><Relationship Id="rId8" Type="http://schemas.openxmlformats.org/officeDocument/2006/relationships/diagramLayout" Target="../diagrams/layout24.xml"/><Relationship Id="rId3" Type="http://schemas.openxmlformats.org/officeDocument/2006/relationships/diagramLayout" Target="../diagrams/layout23.xml"/><Relationship Id="rId7" Type="http://schemas.openxmlformats.org/officeDocument/2006/relationships/diagramData" Target="../diagrams/data24.xml"/><Relationship Id="rId2" Type="http://schemas.openxmlformats.org/officeDocument/2006/relationships/diagramData" Target="../diagrams/data23.xml"/><Relationship Id="rId1" Type="http://schemas.openxmlformats.org/officeDocument/2006/relationships/slideLayout" Target="../slideLayouts/slideLayout5.xml"/><Relationship Id="rId6" Type="http://schemas.microsoft.com/office/2007/relationships/diagramDrawing" Target="../diagrams/drawing23.xml"/><Relationship Id="rId11" Type="http://schemas.microsoft.com/office/2007/relationships/diagramDrawing" Target="../diagrams/drawing24.xml"/><Relationship Id="rId5" Type="http://schemas.openxmlformats.org/officeDocument/2006/relationships/diagramColors" Target="../diagrams/colors23.xml"/><Relationship Id="rId10" Type="http://schemas.openxmlformats.org/officeDocument/2006/relationships/diagramColors" Target="../diagrams/colors24.xml"/><Relationship Id="rId4" Type="http://schemas.openxmlformats.org/officeDocument/2006/relationships/diagramQuickStyle" Target="../diagrams/quickStyle23.xml"/><Relationship Id="rId9" Type="http://schemas.openxmlformats.org/officeDocument/2006/relationships/diagramQuickStyle" Target="../diagrams/quickStyle2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diagramLayout" Target="../diagrams/layout25.xml"/><Relationship Id="rId2" Type="http://schemas.openxmlformats.org/officeDocument/2006/relationships/diagramData" Target="../diagrams/data25.xml"/><Relationship Id="rId1" Type="http://schemas.openxmlformats.org/officeDocument/2006/relationships/slideLayout" Target="../slideLayouts/slideLayout2.xml"/><Relationship Id="rId6" Type="http://schemas.microsoft.com/office/2007/relationships/diagramDrawing" Target="../diagrams/drawing25.xml"/><Relationship Id="rId5" Type="http://schemas.openxmlformats.org/officeDocument/2006/relationships/diagramColors" Target="../diagrams/colors25.xml"/><Relationship Id="rId4" Type="http://schemas.openxmlformats.org/officeDocument/2006/relationships/diagramQuickStyle" Target="../diagrams/quickStyle25.xml"/></Relationships>
</file>

<file path=ppt/slides/_rels/slide41.xml.rels><?xml version="1.0" encoding="UTF-8" standalone="yes"?>
<Relationships xmlns="http://schemas.openxmlformats.org/package/2006/relationships"><Relationship Id="rId3" Type="http://schemas.openxmlformats.org/officeDocument/2006/relationships/diagramLayout" Target="../diagrams/layout26.xml"/><Relationship Id="rId2" Type="http://schemas.openxmlformats.org/officeDocument/2006/relationships/diagramData" Target="../diagrams/data26.xml"/><Relationship Id="rId1" Type="http://schemas.openxmlformats.org/officeDocument/2006/relationships/slideLayout" Target="../slideLayouts/slideLayout2.xml"/><Relationship Id="rId6" Type="http://schemas.microsoft.com/office/2007/relationships/diagramDrawing" Target="../diagrams/drawing26.xml"/><Relationship Id="rId5" Type="http://schemas.openxmlformats.org/officeDocument/2006/relationships/diagramColors" Target="../diagrams/colors26.xml"/><Relationship Id="rId4" Type="http://schemas.openxmlformats.org/officeDocument/2006/relationships/diagramQuickStyle" Target="../diagrams/quickStyle2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diagramLayout" Target="../diagrams/layout27.xml"/><Relationship Id="rId2" Type="http://schemas.openxmlformats.org/officeDocument/2006/relationships/diagramData" Target="../diagrams/data27.xml"/><Relationship Id="rId1" Type="http://schemas.openxmlformats.org/officeDocument/2006/relationships/slideLayout" Target="../slideLayouts/slideLayout2.xml"/><Relationship Id="rId6" Type="http://schemas.microsoft.com/office/2007/relationships/diagramDrawing" Target="../diagrams/drawing27.xml"/><Relationship Id="rId5" Type="http://schemas.openxmlformats.org/officeDocument/2006/relationships/diagramColors" Target="../diagrams/colors27.xml"/><Relationship Id="rId4" Type="http://schemas.openxmlformats.org/officeDocument/2006/relationships/diagramQuickStyle" Target="../diagrams/quickStyle27.xml"/></Relationships>
</file>

<file path=ppt/slides/_rels/slide44.xml.rels><?xml version="1.0" encoding="UTF-8" standalone="yes"?>
<Relationships xmlns="http://schemas.openxmlformats.org/package/2006/relationships"><Relationship Id="rId3" Type="http://schemas.openxmlformats.org/officeDocument/2006/relationships/diagramLayout" Target="../diagrams/layout28.xml"/><Relationship Id="rId2" Type="http://schemas.openxmlformats.org/officeDocument/2006/relationships/diagramData" Target="../diagrams/data28.xml"/><Relationship Id="rId1" Type="http://schemas.openxmlformats.org/officeDocument/2006/relationships/slideLayout" Target="../slideLayouts/slideLayout2.xml"/><Relationship Id="rId6" Type="http://schemas.microsoft.com/office/2007/relationships/diagramDrawing" Target="../diagrams/drawing28.xml"/><Relationship Id="rId5" Type="http://schemas.openxmlformats.org/officeDocument/2006/relationships/diagramColors" Target="../diagrams/colors28.xml"/><Relationship Id="rId4" Type="http://schemas.openxmlformats.org/officeDocument/2006/relationships/diagramQuickStyle" Target="../diagrams/quickStyle28.xml"/></Relationships>
</file>

<file path=ppt/slides/_rels/slide45.xml.rels><?xml version="1.0" encoding="UTF-8" standalone="yes"?>
<Relationships xmlns="http://schemas.openxmlformats.org/package/2006/relationships"><Relationship Id="rId3" Type="http://schemas.openxmlformats.org/officeDocument/2006/relationships/diagramLayout" Target="../diagrams/layout29.xml"/><Relationship Id="rId2" Type="http://schemas.openxmlformats.org/officeDocument/2006/relationships/diagramData" Target="../diagrams/data29.xml"/><Relationship Id="rId1" Type="http://schemas.openxmlformats.org/officeDocument/2006/relationships/slideLayout" Target="../slideLayouts/slideLayout2.xml"/><Relationship Id="rId6" Type="http://schemas.microsoft.com/office/2007/relationships/diagramDrawing" Target="../diagrams/drawing29.xml"/><Relationship Id="rId5" Type="http://schemas.openxmlformats.org/officeDocument/2006/relationships/diagramColors" Target="../diagrams/colors29.xml"/><Relationship Id="rId4" Type="http://schemas.openxmlformats.org/officeDocument/2006/relationships/diagramQuickStyle" Target="../diagrams/quickStyle29.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N" b="1" i="1" u="sng" dirty="0"/>
              <a:t>Levels of Strategies and Analysis</a:t>
            </a:r>
          </a:p>
        </p:txBody>
      </p:sp>
    </p:spTree>
    <p:extLst>
      <p:ext uri="{BB962C8B-B14F-4D97-AF65-F5344CB8AC3E}">
        <p14:creationId xmlns:p14="http://schemas.microsoft.com/office/powerpoint/2010/main" val="4504367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u="sng" dirty="0"/>
              <a:t>Types of Integration:-</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40762405"/>
              </p:ext>
            </p:extLst>
          </p:nvPr>
        </p:nvGraphicFramePr>
        <p:xfrm>
          <a:off x="457200" y="1652736"/>
          <a:ext cx="762000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597812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7620000" cy="6068144"/>
          </a:xfrm>
        </p:spPr>
        <p:txBody>
          <a:bodyPr>
            <a:normAutofit fontScale="92500" lnSpcReduction="20000"/>
          </a:bodyPr>
          <a:lstStyle/>
          <a:p>
            <a:r>
              <a:rPr lang="en-IN" sz="2800" b="1" u="sng" dirty="0"/>
              <a:t>Vertical Integration:-</a:t>
            </a:r>
          </a:p>
          <a:p>
            <a:pPr marL="114300" indent="0">
              <a:buNone/>
            </a:pPr>
            <a:r>
              <a:rPr lang="en-IN" dirty="0"/>
              <a:t>	Businesses operating at different stages or levels of the same industry is known as vertical integration.</a:t>
            </a:r>
          </a:p>
          <a:p>
            <a:pPr>
              <a:buFont typeface="Wingdings" pitchFamily="2" charset="2"/>
              <a:buChar char="Ø"/>
            </a:pPr>
            <a:r>
              <a:rPr lang="en-IN" sz="2600" u="sng" dirty="0"/>
              <a:t>Backward Vertical Integration -:</a:t>
            </a:r>
            <a:r>
              <a:rPr lang="en-IN" sz="2400" dirty="0"/>
              <a:t> </a:t>
            </a:r>
          </a:p>
          <a:p>
            <a:pPr marL="114300" indent="0">
              <a:buNone/>
            </a:pPr>
            <a:r>
              <a:rPr lang="en-IN" sz="2400" dirty="0"/>
              <a:t>	</a:t>
            </a:r>
            <a:r>
              <a:rPr lang="en-IN" dirty="0"/>
              <a:t>It controls subsidiaries that produce some of the inputs used in production of its products.</a:t>
            </a:r>
            <a:endParaRPr lang="en-IN" sz="2400" dirty="0"/>
          </a:p>
          <a:p>
            <a:pPr>
              <a:buFont typeface="Wingdings" pitchFamily="2" charset="2"/>
              <a:buChar char="q"/>
            </a:pPr>
            <a:r>
              <a:rPr lang="en-IN" dirty="0"/>
              <a:t> </a:t>
            </a:r>
            <a:r>
              <a:rPr lang="en-IN" sz="2600" b="1" i="1" dirty="0"/>
              <a:t>Advantages -:</a:t>
            </a:r>
            <a:endParaRPr lang="en-IN" b="1" i="1" dirty="0"/>
          </a:p>
          <a:p>
            <a:pPr marL="571500" indent="-457200">
              <a:buFont typeface="+mj-lt"/>
              <a:buAutoNum type="arabicPeriod"/>
            </a:pPr>
            <a:r>
              <a:rPr lang="en-IN" sz="2400" dirty="0"/>
              <a:t>smooth supply of Raw material</a:t>
            </a:r>
          </a:p>
          <a:p>
            <a:pPr marL="571500" indent="-457200">
              <a:buFont typeface="+mj-lt"/>
              <a:buAutoNum type="arabicPeriod"/>
            </a:pPr>
            <a:r>
              <a:rPr lang="en-IN" sz="2400" dirty="0"/>
              <a:t>It enables the company to </a:t>
            </a:r>
            <a:r>
              <a:rPr lang="en-IN" sz="2400" u="sng" dirty="0"/>
              <a:t>obtain raw material at lower price </a:t>
            </a:r>
            <a:r>
              <a:rPr lang="en-IN" sz="2400" dirty="0"/>
              <a:t>but at standard quality</a:t>
            </a:r>
          </a:p>
          <a:p>
            <a:pPr marL="571500" indent="-457200">
              <a:buFont typeface="+mj-lt"/>
              <a:buAutoNum type="arabicPeriod"/>
            </a:pPr>
            <a:r>
              <a:rPr lang="en-IN" sz="2400" dirty="0"/>
              <a:t>Large scale production</a:t>
            </a:r>
          </a:p>
          <a:p>
            <a:pPr marL="571500" indent="-457200">
              <a:buFont typeface="+mj-lt"/>
              <a:buAutoNum type="arabicPeriod"/>
            </a:pPr>
            <a:r>
              <a:rPr lang="en-IN" sz="2400" dirty="0"/>
              <a:t>Power of negotiation  with other suppliers</a:t>
            </a:r>
          </a:p>
          <a:p>
            <a:pPr marL="571500" indent="-457200">
              <a:buFont typeface="+mj-lt"/>
              <a:buAutoNum type="arabicPeriod"/>
            </a:pPr>
            <a:r>
              <a:rPr lang="en-IN" sz="2400" dirty="0"/>
              <a:t>Tax savin</a:t>
            </a:r>
            <a:r>
              <a:rPr lang="en-IN" sz="2000" dirty="0"/>
              <a:t>gs</a:t>
            </a:r>
          </a:p>
          <a:p>
            <a:pPr>
              <a:buFont typeface="Wingdings" pitchFamily="2" charset="2"/>
              <a:buChar char="q"/>
            </a:pPr>
            <a:r>
              <a:rPr lang="en-IN" sz="1700" dirty="0"/>
              <a:t> </a:t>
            </a:r>
            <a:r>
              <a:rPr lang="en-IN" sz="2600" b="1" i="1" dirty="0"/>
              <a:t>Disadvantages -:</a:t>
            </a:r>
          </a:p>
          <a:p>
            <a:pPr marL="571500" indent="-457200">
              <a:buFont typeface="+mj-lt"/>
              <a:buAutoNum type="arabicPeriod"/>
            </a:pPr>
            <a:r>
              <a:rPr lang="en-IN" dirty="0"/>
              <a:t>cost of finish goods may exceed the buying cost</a:t>
            </a:r>
          </a:p>
          <a:p>
            <a:pPr marL="571500" indent="-457200">
              <a:buFont typeface="+mj-lt"/>
              <a:buAutoNum type="arabicPeriod"/>
            </a:pPr>
            <a:r>
              <a:rPr lang="en-IN" dirty="0"/>
              <a:t>Integration makes exit from a business at times make more difficult.</a:t>
            </a:r>
          </a:p>
          <a:p>
            <a:pPr marL="571500" indent="-457200">
              <a:buFont typeface="+mj-lt"/>
              <a:buAutoNum type="arabicPeriod"/>
            </a:pPr>
            <a:r>
              <a:rPr lang="en-IN" dirty="0"/>
              <a:t>Technological up gradation is not feasible.</a:t>
            </a:r>
            <a:endParaRPr lang="en-IN" sz="3000" dirty="0"/>
          </a:p>
        </p:txBody>
      </p:sp>
    </p:spTree>
    <p:extLst>
      <p:ext uri="{BB962C8B-B14F-4D97-AF65-F5344CB8AC3E}">
        <p14:creationId xmlns:p14="http://schemas.microsoft.com/office/powerpoint/2010/main" val="6337276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7620000" cy="5996136"/>
          </a:xfrm>
        </p:spPr>
        <p:txBody>
          <a:bodyPr/>
          <a:lstStyle/>
          <a:p>
            <a:pPr>
              <a:buFont typeface="Wingdings" pitchFamily="2" charset="2"/>
              <a:buChar char="Ø"/>
            </a:pPr>
            <a:r>
              <a:rPr lang="en-IN" dirty="0"/>
              <a:t> </a:t>
            </a:r>
            <a:r>
              <a:rPr lang="en-IN" sz="2400" u="sng" dirty="0"/>
              <a:t>Forward vertical integration:-</a:t>
            </a:r>
            <a:endParaRPr lang="en-IN" u="sng" dirty="0"/>
          </a:p>
          <a:p>
            <a:pPr marL="114300" indent="0">
              <a:buNone/>
            </a:pPr>
            <a:r>
              <a:rPr lang="en-IN" dirty="0"/>
              <a:t>	It controls distribution centre &amp; retailer where its products are sold.</a:t>
            </a:r>
          </a:p>
          <a:p>
            <a:pPr>
              <a:buFont typeface="Wingdings" pitchFamily="2" charset="2"/>
              <a:buChar char="q"/>
            </a:pPr>
            <a:r>
              <a:rPr lang="en-IN" dirty="0"/>
              <a:t> </a:t>
            </a:r>
            <a:r>
              <a:rPr lang="en-IN" sz="2400" b="1" i="1" dirty="0"/>
              <a:t>Advantages-:</a:t>
            </a:r>
            <a:endParaRPr lang="en-IN" b="1" i="1" dirty="0"/>
          </a:p>
          <a:p>
            <a:pPr marL="571500" indent="-457200">
              <a:buFont typeface="+mj-lt"/>
              <a:buAutoNum type="arabicPeriod"/>
            </a:pPr>
            <a:r>
              <a:rPr lang="en-IN" dirty="0"/>
              <a:t>Greater control over sales</a:t>
            </a:r>
          </a:p>
          <a:p>
            <a:pPr marL="571500" indent="-457200">
              <a:buFont typeface="+mj-lt"/>
              <a:buAutoNum type="arabicPeriod"/>
            </a:pPr>
            <a:r>
              <a:rPr lang="en-IN" dirty="0"/>
              <a:t>Competitive position &amp; reduce overall cost</a:t>
            </a:r>
          </a:p>
          <a:p>
            <a:pPr marL="571500" indent="-457200">
              <a:buFont typeface="+mj-lt"/>
              <a:buAutoNum type="arabicPeriod"/>
            </a:pPr>
            <a:r>
              <a:rPr lang="en-IN" dirty="0"/>
              <a:t>Increase profits</a:t>
            </a:r>
          </a:p>
          <a:p>
            <a:pPr marL="571500" indent="-457200">
              <a:buFont typeface="+mj-lt"/>
              <a:buAutoNum type="arabicPeriod"/>
            </a:pPr>
            <a:r>
              <a:rPr lang="en-IN" dirty="0"/>
              <a:t>Stable production by own pre-sales or post sales services</a:t>
            </a:r>
          </a:p>
          <a:p>
            <a:pPr>
              <a:buFont typeface="Wingdings" pitchFamily="2" charset="2"/>
              <a:buChar char="q"/>
            </a:pPr>
            <a:r>
              <a:rPr lang="en-IN" dirty="0"/>
              <a:t> </a:t>
            </a:r>
            <a:r>
              <a:rPr lang="en-IN" sz="2400" b="1" i="1" dirty="0"/>
              <a:t>Disadvantages:-</a:t>
            </a:r>
            <a:endParaRPr lang="en-IN" b="1" i="1" dirty="0"/>
          </a:p>
          <a:p>
            <a:pPr marL="571500" indent="-457200">
              <a:buFont typeface="+mj-lt"/>
              <a:buAutoNum type="arabicPeriod"/>
            </a:pPr>
            <a:r>
              <a:rPr lang="en-IN" dirty="0"/>
              <a:t>Face financial problems</a:t>
            </a:r>
          </a:p>
          <a:p>
            <a:pPr marL="571500" indent="-457200">
              <a:buFont typeface="+mj-lt"/>
              <a:buAutoNum type="arabicPeriod"/>
            </a:pPr>
            <a:r>
              <a:rPr lang="en-IN" dirty="0"/>
              <a:t>Difficult to cope up with technological changes</a:t>
            </a:r>
          </a:p>
          <a:p>
            <a:pPr marL="571500" indent="-457200">
              <a:buFont typeface="+mj-lt"/>
              <a:buAutoNum type="arabicPeriod"/>
            </a:pPr>
            <a:r>
              <a:rPr lang="en-IN" dirty="0"/>
              <a:t>Success is uncertain</a:t>
            </a:r>
          </a:p>
          <a:p>
            <a:pPr marL="114300" indent="0">
              <a:buNone/>
            </a:pPr>
            <a:endParaRPr lang="en-IN" dirty="0"/>
          </a:p>
        </p:txBody>
      </p:sp>
    </p:spTree>
    <p:extLst>
      <p:ext uri="{BB962C8B-B14F-4D97-AF65-F5344CB8AC3E}">
        <p14:creationId xmlns:p14="http://schemas.microsoft.com/office/powerpoint/2010/main" val="14512878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sz="4800" b="1" u="sng" dirty="0"/>
              <a:t>Diversification:-</a:t>
            </a:r>
          </a:p>
        </p:txBody>
      </p:sp>
      <p:sp>
        <p:nvSpPr>
          <p:cNvPr id="3" name="Content Placeholder 2"/>
          <p:cNvSpPr>
            <a:spLocks noGrp="1"/>
          </p:cNvSpPr>
          <p:nvPr>
            <p:ph idx="1"/>
          </p:nvPr>
        </p:nvSpPr>
        <p:spPr/>
        <p:txBody>
          <a:bodyPr>
            <a:normAutofit/>
          </a:bodyPr>
          <a:lstStyle/>
          <a:p>
            <a:r>
              <a:rPr lang="en-IN" sz="2800" dirty="0"/>
              <a:t>It mean broadening or </a:t>
            </a:r>
            <a:r>
              <a:rPr lang="en-IN" sz="2800" u="sng" dirty="0"/>
              <a:t>enlarging the company’s product range by introducing new products or by extending the range of existing products</a:t>
            </a:r>
            <a:r>
              <a:rPr lang="en-IN" sz="2800" dirty="0"/>
              <a:t>.</a:t>
            </a:r>
          </a:p>
          <a:p>
            <a:r>
              <a:rPr lang="en-IN" sz="2800" dirty="0"/>
              <a:t>Diversification also means </a:t>
            </a:r>
            <a:r>
              <a:rPr lang="en-IN" sz="2800" u="sng" dirty="0"/>
              <a:t>expandin</a:t>
            </a:r>
            <a:r>
              <a:rPr lang="en-IN" sz="2800" dirty="0"/>
              <a:t>g the markets in those geographical areas which up till now were untapped.</a:t>
            </a:r>
          </a:p>
          <a:p>
            <a:r>
              <a:rPr lang="en-IN" sz="2800" dirty="0"/>
              <a:t>Examples are Videocon, Wipro, etc.</a:t>
            </a:r>
          </a:p>
          <a:p>
            <a:pPr marL="114300" indent="0">
              <a:buNone/>
            </a:pPr>
            <a:endParaRPr lang="en-IN" sz="2800" dirty="0"/>
          </a:p>
        </p:txBody>
      </p:sp>
    </p:spTree>
    <p:extLst>
      <p:ext uri="{BB962C8B-B14F-4D97-AF65-F5344CB8AC3E}">
        <p14:creationId xmlns:p14="http://schemas.microsoft.com/office/powerpoint/2010/main" val="37119606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u="sng" dirty="0"/>
              <a:t>Reasons for diversification:-</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82013568"/>
              </p:ext>
            </p:extLst>
          </p:nvPr>
        </p:nvGraphicFramePr>
        <p:xfrm>
          <a:off x="457200" y="1600200"/>
          <a:ext cx="762000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185799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sz="4400" b="1" u="sng" dirty="0"/>
              <a:t>Challenges for diversification:-</a:t>
            </a:r>
          </a:p>
        </p:txBody>
      </p:sp>
      <p:sp>
        <p:nvSpPr>
          <p:cNvPr id="3" name="Content Placeholder 2"/>
          <p:cNvSpPr>
            <a:spLocks noGrp="1"/>
          </p:cNvSpPr>
          <p:nvPr>
            <p:ph idx="1"/>
          </p:nvPr>
        </p:nvSpPr>
        <p:spPr/>
        <p:txBody>
          <a:bodyPr/>
          <a:lstStyle/>
          <a:p>
            <a:r>
              <a:rPr lang="en-IN" dirty="0"/>
              <a:t>No guarantee</a:t>
            </a:r>
          </a:p>
          <a:p>
            <a:r>
              <a:rPr lang="en-IN" dirty="0"/>
              <a:t>Huge losses</a:t>
            </a:r>
          </a:p>
          <a:p>
            <a:r>
              <a:rPr lang="en-IN" dirty="0"/>
              <a:t>Initiate retaliation moves by the competitors</a:t>
            </a:r>
          </a:p>
          <a:p>
            <a:pPr marL="114300" indent="0">
              <a:buNone/>
            </a:pPr>
            <a:endParaRPr lang="en-IN" dirty="0"/>
          </a:p>
        </p:txBody>
      </p:sp>
    </p:spTree>
    <p:extLst>
      <p:ext uri="{BB962C8B-B14F-4D97-AF65-F5344CB8AC3E}">
        <p14:creationId xmlns:p14="http://schemas.microsoft.com/office/powerpoint/2010/main" val="24123379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u="sng" dirty="0"/>
              <a:t>Types of diversification:-</a:t>
            </a:r>
          </a:p>
        </p:txBody>
      </p:sp>
      <p:sp>
        <p:nvSpPr>
          <p:cNvPr id="3" name="Content Placeholder 2"/>
          <p:cNvSpPr>
            <a:spLocks noGrp="1"/>
          </p:cNvSpPr>
          <p:nvPr>
            <p:ph idx="1"/>
          </p:nvPr>
        </p:nvSpPr>
        <p:spPr/>
        <p:txBody>
          <a:bodyPr/>
          <a:lstStyle/>
          <a:p>
            <a:pPr>
              <a:buFont typeface="Wingdings" pitchFamily="2" charset="2"/>
              <a:buChar char="v"/>
            </a:pPr>
            <a:r>
              <a:rPr lang="en-IN" b="1" i="1" dirty="0"/>
              <a:t>Horizontal diversification:-</a:t>
            </a:r>
          </a:p>
          <a:p>
            <a:pPr>
              <a:buFont typeface="Wingdings" pitchFamily="2" charset="2"/>
              <a:buChar char="Ø"/>
            </a:pPr>
            <a:r>
              <a:rPr lang="en-IN" dirty="0"/>
              <a:t>Concerned with acquisition or development of products or offering new services.</a:t>
            </a:r>
          </a:p>
          <a:p>
            <a:pPr>
              <a:buFont typeface="Wingdings" pitchFamily="2" charset="2"/>
              <a:buChar char="Ø"/>
            </a:pPr>
            <a:r>
              <a:rPr lang="en-IN" dirty="0"/>
              <a:t>Company relies on sales &amp; technological up gradations to add new products to existing product lines.</a:t>
            </a:r>
          </a:p>
          <a:p>
            <a:pPr>
              <a:buFont typeface="Wingdings" pitchFamily="2" charset="2"/>
              <a:buChar char="v"/>
            </a:pPr>
            <a:r>
              <a:rPr lang="en-IN" dirty="0"/>
              <a:t> </a:t>
            </a:r>
            <a:r>
              <a:rPr lang="en-IN" b="1" i="1" dirty="0"/>
              <a:t>Vertical diversification:-</a:t>
            </a:r>
          </a:p>
          <a:p>
            <a:pPr>
              <a:buFont typeface="Wingdings" pitchFamily="2" charset="2"/>
              <a:buChar char="Ø"/>
            </a:pPr>
            <a:r>
              <a:rPr lang="en-IN" dirty="0"/>
              <a:t>It occurs when the company goes back to previous stages of its production cycle or moves forward to subsequent stages at the same cycle – production of raw material or distribution of the final product.</a:t>
            </a:r>
          </a:p>
        </p:txBody>
      </p:sp>
    </p:spTree>
    <p:extLst>
      <p:ext uri="{BB962C8B-B14F-4D97-AF65-F5344CB8AC3E}">
        <p14:creationId xmlns:p14="http://schemas.microsoft.com/office/powerpoint/2010/main" val="1055268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0648"/>
            <a:ext cx="7620000" cy="6140152"/>
          </a:xfrm>
        </p:spPr>
        <p:txBody>
          <a:bodyPr/>
          <a:lstStyle/>
          <a:p>
            <a:pPr>
              <a:buFont typeface="Wingdings" pitchFamily="2" charset="2"/>
              <a:buChar char="v"/>
            </a:pPr>
            <a:r>
              <a:rPr lang="en-IN" b="1" i="1" dirty="0"/>
              <a:t>Concentric diversification:-</a:t>
            </a:r>
          </a:p>
          <a:p>
            <a:pPr>
              <a:buFont typeface="Wingdings" pitchFamily="2" charset="2"/>
              <a:buChar char="Ø"/>
            </a:pPr>
            <a:r>
              <a:rPr lang="en-IN" dirty="0"/>
              <a:t>It involves enlarging the production portfolio by adding new products with the aim of fully utilising the existing potential of technologies &amp; marketing system.</a:t>
            </a:r>
          </a:p>
          <a:p>
            <a:pPr>
              <a:buFont typeface="Wingdings" pitchFamily="2" charset="2"/>
              <a:buChar char="Ø"/>
            </a:pPr>
            <a:r>
              <a:rPr lang="en-IN" dirty="0"/>
              <a:t>Its financially  efficient as a strategy, since the business may benefit from some synergies in this diversification model. Synergies refer to the “ 2 + 2 = 5 ” effect.</a:t>
            </a:r>
          </a:p>
          <a:p>
            <a:pPr marL="628650" indent="-514350">
              <a:buClr>
                <a:srgbClr val="C00000"/>
              </a:buClr>
              <a:buFont typeface="+mj-lt"/>
              <a:buAutoNum type="arabicParenR"/>
            </a:pPr>
            <a:r>
              <a:rPr lang="en-IN" dirty="0"/>
              <a:t>Marketing synergy</a:t>
            </a:r>
          </a:p>
          <a:p>
            <a:pPr marL="628650" indent="-514350">
              <a:buClr>
                <a:srgbClr val="C00000"/>
              </a:buClr>
              <a:buFont typeface="+mj-lt"/>
              <a:buAutoNum type="arabicParenR"/>
            </a:pPr>
            <a:r>
              <a:rPr lang="en-IN" dirty="0"/>
              <a:t>Operating synergy</a:t>
            </a:r>
          </a:p>
          <a:p>
            <a:pPr marL="628650" indent="-514350">
              <a:buClr>
                <a:srgbClr val="C00000"/>
              </a:buClr>
              <a:buFont typeface="+mj-lt"/>
              <a:buAutoNum type="arabicParenR"/>
            </a:pPr>
            <a:r>
              <a:rPr lang="en-IN" dirty="0"/>
              <a:t>Investment synergy</a:t>
            </a:r>
          </a:p>
          <a:p>
            <a:pPr marL="628650" indent="-514350">
              <a:buClr>
                <a:srgbClr val="C00000"/>
              </a:buClr>
              <a:buFont typeface="+mj-lt"/>
              <a:buAutoNum type="arabicParenR"/>
            </a:pPr>
            <a:r>
              <a:rPr lang="en-IN" dirty="0"/>
              <a:t>Management synergy</a:t>
            </a:r>
          </a:p>
          <a:p>
            <a:pPr>
              <a:buFont typeface="Wingdings" pitchFamily="2" charset="2"/>
              <a:buChar char="Ø"/>
            </a:pPr>
            <a:r>
              <a:rPr lang="en-IN" dirty="0"/>
              <a:t>It enforce some investments related to modernizing or upgrading the existing processes or systems.</a:t>
            </a:r>
          </a:p>
          <a:p>
            <a:pPr>
              <a:buFont typeface="Wingdings" pitchFamily="2" charset="2"/>
              <a:buChar char="Ø"/>
            </a:pPr>
            <a:r>
              <a:rPr lang="en-IN" dirty="0"/>
              <a:t>It often used by small producers.</a:t>
            </a:r>
          </a:p>
        </p:txBody>
      </p:sp>
    </p:spTree>
    <p:extLst>
      <p:ext uri="{BB962C8B-B14F-4D97-AF65-F5344CB8AC3E}">
        <p14:creationId xmlns:p14="http://schemas.microsoft.com/office/powerpoint/2010/main" val="28456400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0648"/>
            <a:ext cx="7620000" cy="6140152"/>
          </a:xfrm>
        </p:spPr>
        <p:txBody>
          <a:bodyPr>
            <a:normAutofit/>
          </a:bodyPr>
          <a:lstStyle/>
          <a:p>
            <a:pPr>
              <a:buFont typeface="Wingdings" pitchFamily="2" charset="2"/>
              <a:buChar char="v"/>
            </a:pPr>
            <a:r>
              <a:rPr lang="en-IN" sz="2400" b="1" i="1" dirty="0"/>
              <a:t>Heterogeneous ( Conglomerate ) Diversification:- </a:t>
            </a:r>
          </a:p>
          <a:p>
            <a:pPr marL="114300" indent="0">
              <a:buNone/>
            </a:pPr>
            <a:endParaRPr lang="en-IN" sz="2400" b="1" i="1" dirty="0"/>
          </a:p>
          <a:p>
            <a:pPr>
              <a:buFont typeface="Wingdings" pitchFamily="2" charset="2"/>
              <a:buChar char="Ø"/>
            </a:pPr>
            <a:r>
              <a:rPr lang="en-IN" sz="2400" dirty="0"/>
              <a:t>It involves moving to new products or services that have no technological or commercial relation with current products, equipment, distribution channels, but which may appeal to new groups of customers.</a:t>
            </a:r>
          </a:p>
          <a:p>
            <a:pPr>
              <a:buFont typeface="Wingdings" pitchFamily="2" charset="2"/>
              <a:buChar char="Ø"/>
            </a:pPr>
            <a:r>
              <a:rPr lang="en-IN" sz="2400" dirty="0"/>
              <a:t>It gets high return on investments in the new industry.</a:t>
            </a:r>
          </a:p>
          <a:p>
            <a:pPr>
              <a:buFont typeface="Wingdings" pitchFamily="2" charset="2"/>
              <a:buChar char="Ø"/>
            </a:pPr>
            <a:r>
              <a:rPr lang="en-IN" sz="2400" dirty="0"/>
              <a:t>It lead to additional opportunities indirectly related to further development.</a:t>
            </a:r>
            <a:endParaRPr lang="en-IN" sz="2000" dirty="0"/>
          </a:p>
        </p:txBody>
      </p:sp>
    </p:spTree>
    <p:extLst>
      <p:ext uri="{BB962C8B-B14F-4D97-AF65-F5344CB8AC3E}">
        <p14:creationId xmlns:p14="http://schemas.microsoft.com/office/powerpoint/2010/main" val="33815289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sz="5400" b="1" u="sng" dirty="0"/>
              <a:t>Internationalization:-</a:t>
            </a:r>
          </a:p>
        </p:txBody>
      </p:sp>
      <p:sp>
        <p:nvSpPr>
          <p:cNvPr id="3" name="Content Placeholder 2"/>
          <p:cNvSpPr>
            <a:spLocks noGrp="1"/>
          </p:cNvSpPr>
          <p:nvPr>
            <p:ph idx="1"/>
          </p:nvPr>
        </p:nvSpPr>
        <p:spPr/>
        <p:txBody>
          <a:bodyPr/>
          <a:lstStyle/>
          <a:p>
            <a:r>
              <a:rPr lang="en-IN" dirty="0"/>
              <a:t>It’s a type of expansion strategy followed by those organizations which have to market their products and services beyond the domestic or national market.</a:t>
            </a:r>
          </a:p>
          <a:p>
            <a:r>
              <a:rPr lang="en-IN" dirty="0"/>
              <a:t>Organisation need to assess international environment,  evaluate its own capabilities &amp; divide strategies to enter the foreign markets.</a:t>
            </a:r>
          </a:p>
          <a:p>
            <a:pPr marL="114300" indent="0">
              <a:buNone/>
            </a:pPr>
            <a:endParaRPr lang="en-IN" dirty="0"/>
          </a:p>
        </p:txBody>
      </p:sp>
    </p:spTree>
    <p:extLst>
      <p:ext uri="{BB962C8B-B14F-4D97-AF65-F5344CB8AC3E}">
        <p14:creationId xmlns:p14="http://schemas.microsoft.com/office/powerpoint/2010/main" val="14806020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u="sng" dirty="0"/>
              <a:t>Corporate Level Strategies:-</a:t>
            </a:r>
          </a:p>
        </p:txBody>
      </p:sp>
      <p:sp>
        <p:nvSpPr>
          <p:cNvPr id="3" name="Content Placeholder 2"/>
          <p:cNvSpPr>
            <a:spLocks noGrp="1"/>
          </p:cNvSpPr>
          <p:nvPr>
            <p:ph idx="1"/>
          </p:nvPr>
        </p:nvSpPr>
        <p:spPr/>
        <p:txBody>
          <a:bodyPr/>
          <a:lstStyle/>
          <a:p>
            <a:r>
              <a:rPr lang="en-IN" sz="3600" b="1" dirty="0"/>
              <a:t>Meaning </a:t>
            </a:r>
          </a:p>
          <a:p>
            <a:pPr marL="571500" indent="-457200">
              <a:buFont typeface="+mj-lt"/>
              <a:buAutoNum type="arabicPeriod"/>
            </a:pPr>
            <a:r>
              <a:rPr lang="en-IN" sz="2400" dirty="0"/>
              <a:t>Corporate level strategies help to hit a specific target needed to achieve business goals. </a:t>
            </a:r>
          </a:p>
          <a:p>
            <a:pPr marL="571500" indent="-457200">
              <a:buFont typeface="+mj-lt"/>
              <a:buAutoNum type="arabicPeriod"/>
            </a:pPr>
            <a:r>
              <a:rPr lang="en-IN" sz="2400" dirty="0"/>
              <a:t>It tend to be long term in nature but, allow for dynamic adjustments, based on uncertainty and changing market conditions.</a:t>
            </a:r>
          </a:p>
          <a:p>
            <a:pPr marL="571500" indent="-457200">
              <a:buFont typeface="+mj-lt"/>
              <a:buAutoNum type="arabicPeriod"/>
            </a:pPr>
            <a:r>
              <a:rPr lang="en-IN" sz="2400" dirty="0"/>
              <a:t>It’s implemented  throughout the entire organizational structure.</a:t>
            </a:r>
          </a:p>
          <a:p>
            <a:pPr marL="571500" indent="-457200">
              <a:buFont typeface="+mj-lt"/>
              <a:buAutoNum type="arabicPeriod"/>
            </a:pPr>
            <a:r>
              <a:rPr lang="en-IN" sz="2400" dirty="0"/>
              <a:t>It involves careful analysis like selection of businesses, the company can compete in.  </a:t>
            </a:r>
          </a:p>
          <a:p>
            <a:pPr marL="114300" indent="0">
              <a:buNone/>
            </a:pPr>
            <a:r>
              <a:rPr lang="en-IN" sz="2400" b="1" dirty="0"/>
              <a:t>    </a:t>
            </a:r>
            <a:endParaRPr lang="en-IN" sz="900" dirty="0"/>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D17B6AA6-2DC8-4048-B2E4-9BF2C0F6ED16}"/>
                  </a:ext>
                </a:extLst>
              </p14:cNvPr>
              <p14:cNvContentPartPr/>
              <p14:nvPr/>
            </p14:nvContentPartPr>
            <p14:xfrm>
              <a:off x="2495520" y="2095560"/>
              <a:ext cx="5760000" cy="3397680"/>
            </p14:xfrm>
          </p:contentPart>
        </mc:Choice>
        <mc:Fallback xmlns="">
          <p:pic>
            <p:nvPicPr>
              <p:cNvPr id="4" name="Ink 3">
                <a:extLst>
                  <a:ext uri="{FF2B5EF4-FFF2-40B4-BE49-F238E27FC236}">
                    <a16:creationId xmlns:a16="http://schemas.microsoft.com/office/drawing/2014/main" id="{D17B6AA6-2DC8-4048-B2E4-9BF2C0F6ED16}"/>
                  </a:ext>
                </a:extLst>
              </p:cNvPr>
              <p:cNvPicPr/>
              <p:nvPr/>
            </p:nvPicPr>
            <p:blipFill>
              <a:blip r:embed="rId3"/>
              <a:stretch>
                <a:fillRect/>
              </a:stretch>
            </p:blipFill>
            <p:spPr>
              <a:xfrm>
                <a:off x="2486160" y="2086200"/>
                <a:ext cx="5778720" cy="3416400"/>
              </a:xfrm>
              <a:prstGeom prst="rect">
                <a:avLst/>
              </a:prstGeom>
            </p:spPr>
          </p:pic>
        </mc:Fallback>
      </mc:AlternateContent>
    </p:spTree>
    <p:extLst>
      <p:ext uri="{BB962C8B-B14F-4D97-AF65-F5344CB8AC3E}">
        <p14:creationId xmlns:p14="http://schemas.microsoft.com/office/powerpoint/2010/main" val="14699519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7859216" cy="1368152"/>
          </a:xfrm>
        </p:spPr>
        <p:txBody>
          <a:bodyPr/>
          <a:lstStyle/>
          <a:p>
            <a:r>
              <a:rPr lang="en-IN" sz="4000" b="1" u="sng" dirty="0"/>
              <a:t>Types of international strategies:-</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027948389"/>
              </p:ext>
            </p:extLst>
          </p:nvPr>
        </p:nvGraphicFramePr>
        <p:xfrm>
          <a:off x="457200" y="1600200"/>
          <a:ext cx="762000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198527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u="sng" dirty="0"/>
              <a:t>International entry modes:-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356118395"/>
              </p:ext>
            </p:extLst>
          </p:nvPr>
        </p:nvGraphicFramePr>
        <p:xfrm>
          <a:off x="457200" y="1600200"/>
          <a:ext cx="762000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690141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a:xfrm>
            <a:off x="467544" y="692696"/>
            <a:ext cx="3657600" cy="639762"/>
          </a:xfrm>
        </p:spPr>
        <p:txBody>
          <a:bodyPr/>
          <a:lstStyle/>
          <a:p>
            <a:r>
              <a:rPr lang="en-IN" sz="3200" dirty="0">
                <a:solidFill>
                  <a:srgbClr val="FF0000"/>
                </a:solidFill>
                <a:effectLst>
                  <a:outerShdw blurRad="38100" dist="38100" dir="2700000" algn="tl">
                    <a:srgbClr val="000000">
                      <a:alpha val="43137"/>
                    </a:srgbClr>
                  </a:outerShdw>
                </a:effectLst>
              </a:rPr>
              <a:t>Advantages of internationalization</a:t>
            </a:r>
          </a:p>
        </p:txBody>
      </p:sp>
      <p:graphicFrame>
        <p:nvGraphicFramePr>
          <p:cNvPr id="10" name="Content Placeholder 9"/>
          <p:cNvGraphicFramePr>
            <a:graphicFrameLocks noGrp="1"/>
          </p:cNvGraphicFramePr>
          <p:nvPr>
            <p:ph sz="half" idx="2"/>
            <p:extLst>
              <p:ext uri="{D42A27DB-BD31-4B8C-83A1-F6EECF244321}">
                <p14:modId xmlns:p14="http://schemas.microsoft.com/office/powerpoint/2010/main" val="3012399105"/>
              </p:ext>
            </p:extLst>
          </p:nvPr>
        </p:nvGraphicFramePr>
        <p:xfrm>
          <a:off x="457200" y="1700808"/>
          <a:ext cx="3657600" cy="442535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ext Placeholder 6"/>
          <p:cNvSpPr>
            <a:spLocks noGrp="1"/>
          </p:cNvSpPr>
          <p:nvPr>
            <p:ph type="body" sz="quarter" idx="3"/>
          </p:nvPr>
        </p:nvSpPr>
        <p:spPr>
          <a:xfrm>
            <a:off x="4427984" y="692696"/>
            <a:ext cx="3657600" cy="639762"/>
          </a:xfrm>
        </p:spPr>
        <p:txBody>
          <a:bodyPr/>
          <a:lstStyle/>
          <a:p>
            <a:r>
              <a:rPr lang="en-IN" sz="3200" dirty="0">
                <a:effectLst>
                  <a:outerShdw blurRad="38100" dist="38100" dir="2700000" algn="tl">
                    <a:srgbClr val="000000">
                      <a:alpha val="43137"/>
                    </a:srgbClr>
                  </a:outerShdw>
                </a:effectLst>
              </a:rPr>
              <a:t>Disadvantages of internationalization</a:t>
            </a:r>
          </a:p>
        </p:txBody>
      </p:sp>
      <p:graphicFrame>
        <p:nvGraphicFramePr>
          <p:cNvPr id="11" name="Content Placeholder 10"/>
          <p:cNvGraphicFramePr>
            <a:graphicFrameLocks noGrp="1"/>
          </p:cNvGraphicFramePr>
          <p:nvPr>
            <p:ph sz="quarter" idx="4"/>
            <p:extLst>
              <p:ext uri="{D42A27DB-BD31-4B8C-83A1-F6EECF244321}">
                <p14:modId xmlns:p14="http://schemas.microsoft.com/office/powerpoint/2010/main" val="4294703371"/>
              </p:ext>
            </p:extLst>
          </p:nvPr>
        </p:nvGraphicFramePr>
        <p:xfrm>
          <a:off x="4419600" y="1628800"/>
          <a:ext cx="3657600" cy="4497363"/>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265974047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IN" sz="5400" b="1" u="sng" dirty="0"/>
              <a:t>Digitization:-</a:t>
            </a:r>
          </a:p>
        </p:txBody>
      </p:sp>
      <p:sp>
        <p:nvSpPr>
          <p:cNvPr id="8" name="Content Placeholder 7"/>
          <p:cNvSpPr>
            <a:spLocks noGrp="1"/>
          </p:cNvSpPr>
          <p:nvPr>
            <p:ph idx="1"/>
          </p:nvPr>
        </p:nvSpPr>
        <p:spPr/>
        <p:txBody>
          <a:bodyPr/>
          <a:lstStyle/>
          <a:p>
            <a:r>
              <a:rPr lang="en-IN" dirty="0"/>
              <a:t>It is the process of changing from analogue to digital form.</a:t>
            </a:r>
          </a:p>
          <a:p>
            <a:r>
              <a:rPr lang="en-IN" dirty="0"/>
              <a:t>In this format, information is organized into discrete units of data (bits) that can be separately addressed ( in multiple bytes).</a:t>
            </a:r>
          </a:p>
          <a:p>
            <a:r>
              <a:rPr lang="en-IN" dirty="0"/>
              <a:t>Its often used interchangeably used with word digitalization which means the use of digital technologies to change a business model.</a:t>
            </a:r>
          </a:p>
          <a:p>
            <a:r>
              <a:rPr lang="en-IN" dirty="0"/>
              <a:t>It’s a process of moving to a digital business.</a:t>
            </a:r>
          </a:p>
          <a:p>
            <a:r>
              <a:rPr lang="en-IN" dirty="0"/>
              <a:t>Its defined as “digital coding of information and transmission that it enables.”</a:t>
            </a:r>
          </a:p>
          <a:p>
            <a:r>
              <a:rPr lang="en-IN" dirty="0"/>
              <a:t>It has been a progressive phenomenon which resulted into computerization of records for easy &amp; repeated access.</a:t>
            </a:r>
          </a:p>
          <a:p>
            <a:pPr marL="114300" indent="0">
              <a:buNone/>
            </a:pPr>
            <a:endParaRPr lang="en-IN" dirty="0"/>
          </a:p>
        </p:txBody>
      </p:sp>
    </p:spTree>
    <p:extLst>
      <p:ext uri="{BB962C8B-B14F-4D97-AF65-F5344CB8AC3E}">
        <p14:creationId xmlns:p14="http://schemas.microsoft.com/office/powerpoint/2010/main" val="23755038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u="sng" dirty="0"/>
              <a:t>Digitalization strategies:-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956171972"/>
              </p:ext>
            </p:extLst>
          </p:nvPr>
        </p:nvGraphicFramePr>
        <p:xfrm>
          <a:off x="457200" y="1600200"/>
          <a:ext cx="762000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5898756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7620000" cy="850106"/>
          </a:xfrm>
        </p:spPr>
        <p:txBody>
          <a:bodyPr/>
          <a:lstStyle/>
          <a:p>
            <a:r>
              <a:rPr lang="en-IN" b="1" i="1" u="sng" dirty="0"/>
              <a:t>E-business patterns-: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99701806"/>
              </p:ext>
            </p:extLst>
          </p:nvPr>
        </p:nvGraphicFramePr>
        <p:xfrm>
          <a:off x="457200" y="908720"/>
          <a:ext cx="7620000" cy="5492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6937839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a:xfrm>
            <a:off x="467544" y="332656"/>
            <a:ext cx="3657600" cy="639762"/>
          </a:xfrm>
        </p:spPr>
        <p:txBody>
          <a:bodyPr/>
          <a:lstStyle/>
          <a:p>
            <a:r>
              <a:rPr lang="en-IN" sz="3600" i="1" dirty="0">
                <a:effectLst>
                  <a:outerShdw blurRad="38100" dist="38100" dir="2700000" algn="tl">
                    <a:srgbClr val="000000">
                      <a:alpha val="43137"/>
                    </a:srgbClr>
                  </a:outerShdw>
                </a:effectLst>
              </a:rPr>
              <a:t>Advantages</a:t>
            </a:r>
          </a:p>
        </p:txBody>
      </p:sp>
      <p:graphicFrame>
        <p:nvGraphicFramePr>
          <p:cNvPr id="9" name="Content Placeholder 8"/>
          <p:cNvGraphicFramePr>
            <a:graphicFrameLocks noGrp="1"/>
          </p:cNvGraphicFramePr>
          <p:nvPr>
            <p:ph sz="half" idx="2"/>
            <p:extLst>
              <p:ext uri="{D42A27DB-BD31-4B8C-83A1-F6EECF244321}">
                <p14:modId xmlns:p14="http://schemas.microsoft.com/office/powerpoint/2010/main" val="3204147422"/>
              </p:ext>
            </p:extLst>
          </p:nvPr>
        </p:nvGraphicFramePr>
        <p:xfrm>
          <a:off x="457200" y="1268760"/>
          <a:ext cx="3657600" cy="50405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ext Placeholder 6"/>
          <p:cNvSpPr>
            <a:spLocks noGrp="1"/>
          </p:cNvSpPr>
          <p:nvPr>
            <p:ph type="body" sz="quarter" idx="3"/>
          </p:nvPr>
        </p:nvSpPr>
        <p:spPr>
          <a:xfrm>
            <a:off x="4427984" y="332656"/>
            <a:ext cx="3657600" cy="639762"/>
          </a:xfrm>
        </p:spPr>
        <p:txBody>
          <a:bodyPr/>
          <a:lstStyle/>
          <a:p>
            <a:r>
              <a:rPr lang="en-IN" sz="3600" i="1" dirty="0">
                <a:effectLst>
                  <a:outerShdw blurRad="38100" dist="38100" dir="2700000" algn="tl">
                    <a:srgbClr val="000000">
                      <a:alpha val="43137"/>
                    </a:srgbClr>
                  </a:outerShdw>
                </a:effectLst>
              </a:rPr>
              <a:t>Disadvantages</a:t>
            </a:r>
          </a:p>
        </p:txBody>
      </p:sp>
      <p:graphicFrame>
        <p:nvGraphicFramePr>
          <p:cNvPr id="10" name="Content Placeholder 9"/>
          <p:cNvGraphicFramePr>
            <a:graphicFrameLocks noGrp="1"/>
          </p:cNvGraphicFramePr>
          <p:nvPr>
            <p:ph sz="quarter" idx="4"/>
            <p:extLst>
              <p:ext uri="{D42A27DB-BD31-4B8C-83A1-F6EECF244321}">
                <p14:modId xmlns:p14="http://schemas.microsoft.com/office/powerpoint/2010/main" val="2079042557"/>
              </p:ext>
            </p:extLst>
          </p:nvPr>
        </p:nvGraphicFramePr>
        <p:xfrm>
          <a:off x="4419600" y="1268760"/>
          <a:ext cx="3657600" cy="4896544"/>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293156941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67544" y="116632"/>
            <a:ext cx="7620000" cy="792088"/>
          </a:xfrm>
        </p:spPr>
        <p:txBody>
          <a:bodyPr/>
          <a:lstStyle/>
          <a:p>
            <a:r>
              <a:rPr lang="en-IN" sz="5400" b="1" u="sng" dirty="0"/>
              <a:t>Strategic choice:-</a:t>
            </a:r>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1904230513"/>
              </p:ext>
            </p:extLst>
          </p:nvPr>
        </p:nvGraphicFramePr>
        <p:xfrm>
          <a:off x="457200" y="1340768"/>
          <a:ext cx="7931224" cy="54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2383770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7620000" cy="720080"/>
          </a:xfrm>
        </p:spPr>
        <p:txBody>
          <a:bodyPr/>
          <a:lstStyle/>
          <a:p>
            <a:r>
              <a:rPr lang="en-IN" sz="4400" b="1" u="sng" dirty="0"/>
              <a:t> Process of strategic choice:-</a:t>
            </a:r>
          </a:p>
        </p:txBody>
      </p:sp>
      <p:sp>
        <p:nvSpPr>
          <p:cNvPr id="3" name="Content Placeholder 2"/>
          <p:cNvSpPr>
            <a:spLocks noGrp="1"/>
          </p:cNvSpPr>
          <p:nvPr>
            <p:ph idx="1"/>
          </p:nvPr>
        </p:nvSpPr>
        <p:spPr>
          <a:xfrm>
            <a:off x="457200" y="980728"/>
            <a:ext cx="7620000" cy="5688632"/>
          </a:xfrm>
        </p:spPr>
        <p:txBody>
          <a:bodyPr>
            <a:normAutofit fontScale="85000" lnSpcReduction="20000"/>
          </a:bodyPr>
          <a:lstStyle/>
          <a:p>
            <a:r>
              <a:rPr lang="en-IN" sz="2400" b="1" dirty="0">
                <a:effectLst>
                  <a:outerShdw blurRad="38100" dist="38100" dir="2700000" algn="tl">
                    <a:srgbClr val="000000">
                      <a:alpha val="43137"/>
                    </a:srgbClr>
                  </a:outerShdw>
                </a:effectLst>
              </a:rPr>
              <a:t>Focus on alternatives</a:t>
            </a:r>
          </a:p>
          <a:p>
            <a:r>
              <a:rPr lang="en-IN" sz="2400" b="1" dirty="0">
                <a:effectLst>
                  <a:outerShdw blurRad="38100" dist="38100" dir="2700000" algn="tl">
                    <a:srgbClr val="000000">
                      <a:alpha val="43137"/>
                    </a:srgbClr>
                  </a:outerShdw>
                </a:effectLst>
              </a:rPr>
              <a:t>Evaluation of the strategic alternatives</a:t>
            </a:r>
          </a:p>
          <a:p>
            <a:r>
              <a:rPr lang="en-IN" sz="2400" b="1" dirty="0">
                <a:effectLst>
                  <a:outerShdw blurRad="38100" dist="38100" dir="2700000" algn="tl">
                    <a:srgbClr val="000000">
                      <a:alpha val="43137"/>
                    </a:srgbClr>
                  </a:outerShdw>
                </a:effectLst>
              </a:rPr>
              <a:t>Consideration of decision factors</a:t>
            </a:r>
          </a:p>
          <a:p>
            <a:pPr>
              <a:buFont typeface="Wingdings" pitchFamily="2" charset="2"/>
              <a:buChar char="q"/>
            </a:pPr>
            <a:r>
              <a:rPr lang="en-IN" b="1" i="1" u="sng" dirty="0">
                <a:solidFill>
                  <a:schemeClr val="accent2">
                    <a:lumMod val="75000"/>
                  </a:schemeClr>
                </a:solidFill>
              </a:rPr>
              <a:t>Objective factors</a:t>
            </a:r>
            <a:r>
              <a:rPr lang="en-IN" b="1" i="1" u="sng" dirty="0"/>
              <a:t> </a:t>
            </a:r>
          </a:p>
          <a:p>
            <a:pPr>
              <a:buFont typeface="Wingdings" pitchFamily="2" charset="2"/>
              <a:buChar char="Ø"/>
            </a:pPr>
            <a:r>
              <a:rPr lang="en-IN" dirty="0"/>
              <a:t>Strategic intent</a:t>
            </a:r>
          </a:p>
          <a:p>
            <a:pPr>
              <a:buFont typeface="Wingdings" pitchFamily="2" charset="2"/>
              <a:buChar char="Ø"/>
            </a:pPr>
            <a:r>
              <a:rPr lang="en-IN" dirty="0"/>
              <a:t>SWOT analysis</a:t>
            </a:r>
          </a:p>
          <a:p>
            <a:pPr>
              <a:buFont typeface="Wingdings" pitchFamily="2" charset="2"/>
              <a:buChar char="q"/>
            </a:pPr>
            <a:r>
              <a:rPr lang="en-IN" b="1" i="1" u="sng" dirty="0">
                <a:solidFill>
                  <a:schemeClr val="accent2">
                    <a:lumMod val="75000"/>
                  </a:schemeClr>
                </a:solidFill>
              </a:rPr>
              <a:t>Personal factors</a:t>
            </a:r>
          </a:p>
          <a:p>
            <a:pPr>
              <a:buFont typeface="Wingdings" pitchFamily="2" charset="2"/>
              <a:buChar char="Ø"/>
            </a:pPr>
            <a:r>
              <a:rPr lang="en-IN" dirty="0"/>
              <a:t>Personal preferences &amp; aspirations</a:t>
            </a:r>
          </a:p>
          <a:p>
            <a:pPr>
              <a:buFont typeface="Wingdings" pitchFamily="2" charset="2"/>
              <a:buChar char="Ø"/>
            </a:pPr>
            <a:r>
              <a:rPr lang="en-IN" dirty="0"/>
              <a:t>Value systems</a:t>
            </a:r>
          </a:p>
          <a:p>
            <a:pPr>
              <a:buFont typeface="Wingdings" pitchFamily="2" charset="2"/>
              <a:buChar char="Ø"/>
            </a:pPr>
            <a:r>
              <a:rPr lang="en-IN" dirty="0"/>
              <a:t>Attitude towards risks</a:t>
            </a:r>
          </a:p>
          <a:p>
            <a:pPr>
              <a:buFont typeface="Wingdings" pitchFamily="2" charset="2"/>
              <a:buChar char="Ø"/>
            </a:pPr>
            <a:r>
              <a:rPr lang="en-IN" dirty="0"/>
              <a:t>Internal political considerations </a:t>
            </a:r>
          </a:p>
          <a:p>
            <a:pPr>
              <a:buFont typeface="Wingdings" pitchFamily="2" charset="2"/>
              <a:buChar char="q"/>
            </a:pPr>
            <a:r>
              <a:rPr lang="en-IN" b="1" i="1" u="sng" dirty="0">
                <a:solidFill>
                  <a:schemeClr val="accent2">
                    <a:lumMod val="75000"/>
                  </a:schemeClr>
                </a:solidFill>
              </a:rPr>
              <a:t>Other factors</a:t>
            </a:r>
          </a:p>
          <a:p>
            <a:pPr>
              <a:buFont typeface="Wingdings" pitchFamily="2" charset="2"/>
              <a:buChar char="Ø"/>
            </a:pPr>
            <a:r>
              <a:rPr lang="en-IN" dirty="0"/>
              <a:t>Nature of environment</a:t>
            </a:r>
          </a:p>
          <a:p>
            <a:pPr>
              <a:buFont typeface="Wingdings" pitchFamily="2" charset="2"/>
              <a:buChar char="Ø"/>
            </a:pPr>
            <a:r>
              <a:rPr lang="en-IN" dirty="0"/>
              <a:t>Internal realities of the  firm</a:t>
            </a:r>
          </a:p>
          <a:p>
            <a:pPr>
              <a:buFont typeface="Wingdings" pitchFamily="2" charset="2"/>
              <a:buChar char="Ø"/>
            </a:pPr>
            <a:r>
              <a:rPr lang="en-IN" dirty="0"/>
              <a:t>Ambition of owners</a:t>
            </a:r>
          </a:p>
          <a:p>
            <a:pPr>
              <a:buFont typeface="Wingdings" pitchFamily="2" charset="2"/>
              <a:buChar char="Ø"/>
            </a:pPr>
            <a:r>
              <a:rPr lang="en-IN" dirty="0"/>
              <a:t>Company culture</a:t>
            </a:r>
          </a:p>
          <a:p>
            <a:pPr>
              <a:buFont typeface="Wingdings" pitchFamily="2" charset="2"/>
              <a:buChar char="Ø"/>
            </a:pPr>
            <a:r>
              <a:rPr lang="en-IN" dirty="0"/>
              <a:t>Firm’s capacity to execute the strategy</a:t>
            </a:r>
          </a:p>
          <a:p>
            <a:pPr>
              <a:buFont typeface="Wingdings" pitchFamily="2" charset="2"/>
              <a:buChar char="Ø"/>
            </a:pPr>
            <a:r>
              <a:rPr lang="en-IN" dirty="0"/>
              <a:t>Resource allocation</a:t>
            </a:r>
          </a:p>
          <a:p>
            <a:r>
              <a:rPr lang="en-IN" sz="2400" b="1" dirty="0">
                <a:effectLst>
                  <a:outerShdw blurRad="38100" dist="38100" dir="2700000" algn="tl">
                    <a:srgbClr val="000000">
                      <a:alpha val="43137"/>
                    </a:srgbClr>
                  </a:outerShdw>
                </a:effectLst>
              </a:rPr>
              <a:t>Making choice of strategy</a:t>
            </a:r>
          </a:p>
        </p:txBody>
      </p:sp>
    </p:spTree>
    <p:extLst>
      <p:ext uri="{BB962C8B-B14F-4D97-AF65-F5344CB8AC3E}">
        <p14:creationId xmlns:p14="http://schemas.microsoft.com/office/powerpoint/2010/main" val="24114391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u="sng" dirty="0"/>
              <a:t>Factors of strategic choice:-</a:t>
            </a:r>
          </a:p>
        </p:txBody>
      </p:sp>
      <p:graphicFrame>
        <p:nvGraphicFramePr>
          <p:cNvPr id="7" name="Content Placeholder 3"/>
          <p:cNvGraphicFramePr>
            <a:graphicFrameLocks noGrp="1"/>
          </p:cNvGraphicFramePr>
          <p:nvPr>
            <p:ph idx="1"/>
            <p:extLst>
              <p:ext uri="{D42A27DB-BD31-4B8C-83A1-F6EECF244321}">
                <p14:modId xmlns:p14="http://schemas.microsoft.com/office/powerpoint/2010/main" val="3717883501"/>
              </p:ext>
            </p:extLst>
          </p:nvPr>
        </p:nvGraphicFramePr>
        <p:xfrm>
          <a:off x="107504" y="1412776"/>
          <a:ext cx="8136904" cy="53285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388343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sz="4800" b="1" u="sng" dirty="0"/>
              <a:t>Features:-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745555639"/>
              </p:ext>
            </p:extLst>
          </p:nvPr>
        </p:nvGraphicFramePr>
        <p:xfrm>
          <a:off x="457200" y="1600200"/>
          <a:ext cx="762000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2485369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773358777"/>
              </p:ext>
            </p:extLst>
          </p:nvPr>
        </p:nvGraphicFramePr>
        <p:xfrm>
          <a:off x="457200" y="476672"/>
          <a:ext cx="7620000" cy="59241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0278149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sz="4800" b="1" u="sng" dirty="0"/>
              <a:t>Strategic analysis:-</a:t>
            </a:r>
          </a:p>
        </p:txBody>
      </p:sp>
      <p:sp>
        <p:nvSpPr>
          <p:cNvPr id="3" name="Content Placeholder 2"/>
          <p:cNvSpPr>
            <a:spLocks noGrp="1"/>
          </p:cNvSpPr>
          <p:nvPr>
            <p:ph idx="1"/>
          </p:nvPr>
        </p:nvSpPr>
        <p:spPr/>
        <p:txBody>
          <a:bodyPr/>
          <a:lstStyle/>
          <a:p>
            <a:r>
              <a:rPr lang="en-IN" dirty="0"/>
              <a:t>It’s an detailed investigation of the objective factors being considered in the process of strategic choice.</a:t>
            </a:r>
          </a:p>
          <a:p>
            <a:r>
              <a:rPr lang="en-IN" dirty="0"/>
              <a:t>Here, older techniques are replaced with new ones.</a:t>
            </a:r>
          </a:p>
          <a:p>
            <a:r>
              <a:rPr lang="en-IN" dirty="0"/>
              <a:t>It is done at two levels –</a:t>
            </a:r>
          </a:p>
          <a:p>
            <a:pPr marL="571500" indent="-457200">
              <a:buFont typeface="+mj-lt"/>
              <a:buAutoNum type="arabicPeriod"/>
            </a:pPr>
            <a:r>
              <a:rPr lang="en-IN" dirty="0"/>
              <a:t>Business level </a:t>
            </a:r>
          </a:p>
          <a:p>
            <a:pPr marL="571500" indent="-457200">
              <a:buFont typeface="+mj-lt"/>
              <a:buAutoNum type="arabicPeriod"/>
            </a:pPr>
            <a:r>
              <a:rPr lang="en-IN" dirty="0"/>
              <a:t>Corporate level</a:t>
            </a:r>
          </a:p>
        </p:txBody>
      </p:sp>
    </p:spTree>
    <p:extLst>
      <p:ext uri="{BB962C8B-B14F-4D97-AF65-F5344CB8AC3E}">
        <p14:creationId xmlns:p14="http://schemas.microsoft.com/office/powerpoint/2010/main" val="101993962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20805"/>
            <a:ext cx="7908032" cy="959923"/>
          </a:xfrm>
        </p:spPr>
        <p:txBody>
          <a:bodyPr/>
          <a:lstStyle/>
          <a:p>
            <a:r>
              <a:rPr lang="en-IN" sz="3200" b="1" u="sng" dirty="0"/>
              <a:t>Tools &amp; techniques for strategic analysis:-</a:t>
            </a:r>
          </a:p>
        </p:txBody>
      </p:sp>
      <p:sp>
        <p:nvSpPr>
          <p:cNvPr id="3" name="Content Placeholder 2"/>
          <p:cNvSpPr>
            <a:spLocks noGrp="1"/>
          </p:cNvSpPr>
          <p:nvPr>
            <p:ph idx="1"/>
          </p:nvPr>
        </p:nvSpPr>
        <p:spPr>
          <a:xfrm>
            <a:off x="107504" y="836712"/>
            <a:ext cx="8208912" cy="6021288"/>
          </a:xfrm>
        </p:spPr>
        <p:txBody>
          <a:bodyPr/>
          <a:lstStyle/>
          <a:p>
            <a:pPr>
              <a:buFont typeface="Wingdings" pitchFamily="2" charset="2"/>
              <a:buChar char="v"/>
            </a:pPr>
            <a:r>
              <a:rPr lang="en-IN" b="1" i="1" dirty="0"/>
              <a:t>Corporate portfolio analysis  :-  </a:t>
            </a:r>
            <a:r>
              <a:rPr lang="en-IN" dirty="0"/>
              <a:t>It is mainly used by multi-products or multi business firms. GE planning grid, BCG matrix, Hofer’s product market evolution are some tools &amp; techniques.</a:t>
            </a:r>
          </a:p>
          <a:p>
            <a:pPr marL="114300" indent="0">
              <a:buNone/>
            </a:pPr>
            <a:endParaRPr lang="en-IN" dirty="0"/>
          </a:p>
        </p:txBody>
      </p:sp>
      <p:graphicFrame>
        <p:nvGraphicFramePr>
          <p:cNvPr id="4" name="Diagram 3"/>
          <p:cNvGraphicFramePr/>
          <p:nvPr>
            <p:extLst>
              <p:ext uri="{D42A27DB-BD31-4B8C-83A1-F6EECF244321}">
                <p14:modId xmlns:p14="http://schemas.microsoft.com/office/powerpoint/2010/main" val="4060829174"/>
              </p:ext>
            </p:extLst>
          </p:nvPr>
        </p:nvGraphicFramePr>
        <p:xfrm>
          <a:off x="107504" y="2132856"/>
          <a:ext cx="8208912" cy="47251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3656572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188640"/>
            <a:ext cx="7992888" cy="6381328"/>
          </a:xfrm>
        </p:spPr>
        <p:txBody>
          <a:bodyPr>
            <a:normAutofit/>
          </a:bodyPr>
          <a:lstStyle/>
          <a:p>
            <a:pPr>
              <a:buFont typeface="Wingdings" pitchFamily="2" charset="2"/>
              <a:buChar char="q"/>
            </a:pPr>
            <a:r>
              <a:rPr lang="en-IN" sz="2400" b="1" i="1" dirty="0"/>
              <a:t> </a:t>
            </a:r>
            <a:r>
              <a:rPr lang="en-IN" sz="3200" b="1" i="1" dirty="0"/>
              <a:t>Corporate parenting analysis:-</a:t>
            </a:r>
            <a:r>
              <a:rPr lang="en-IN" sz="2400" b="1" i="1" dirty="0"/>
              <a:t> </a:t>
            </a:r>
          </a:p>
          <a:p>
            <a:pPr>
              <a:buFont typeface="Wingdings" pitchFamily="2" charset="2"/>
              <a:buChar char="v"/>
            </a:pPr>
            <a:r>
              <a:rPr lang="en-IN" sz="2800" dirty="0"/>
              <a:t>This technique focuses on the role of corporate headquarters in managing the set of businesses in a corporate portfolio.</a:t>
            </a:r>
          </a:p>
          <a:p>
            <a:pPr>
              <a:buFont typeface="Wingdings" pitchFamily="2" charset="2"/>
              <a:buChar char="v"/>
            </a:pPr>
            <a:r>
              <a:rPr lang="en-IN" sz="2800" dirty="0"/>
              <a:t> The way in which each centre manages &amp; nurtures each individual business is termed as corporate parenting. </a:t>
            </a:r>
          </a:p>
          <a:p>
            <a:pPr>
              <a:buFont typeface="Wingdings" pitchFamily="2" charset="2"/>
              <a:buChar char="v"/>
            </a:pPr>
            <a:r>
              <a:rPr lang="en-IN" sz="2800" dirty="0"/>
              <a:t> financial control, strategic planning &amp; strategic control are some of the styles adopted for corporate planning.</a:t>
            </a:r>
          </a:p>
          <a:p>
            <a:pPr marL="114300" indent="0">
              <a:buNone/>
            </a:pPr>
            <a:endParaRPr lang="en-IN" sz="2800" dirty="0"/>
          </a:p>
        </p:txBody>
      </p:sp>
    </p:spTree>
    <p:extLst>
      <p:ext uri="{BB962C8B-B14F-4D97-AF65-F5344CB8AC3E}">
        <p14:creationId xmlns:p14="http://schemas.microsoft.com/office/powerpoint/2010/main" val="109581153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a:xfrm>
            <a:off x="323528" y="116632"/>
            <a:ext cx="3657600" cy="639762"/>
          </a:xfrm>
        </p:spPr>
        <p:txBody>
          <a:bodyPr/>
          <a:lstStyle/>
          <a:p>
            <a:r>
              <a:rPr lang="en-IN" sz="3200" dirty="0"/>
              <a:t>Advantages</a:t>
            </a:r>
          </a:p>
        </p:txBody>
      </p:sp>
      <p:graphicFrame>
        <p:nvGraphicFramePr>
          <p:cNvPr id="9" name="Content Placeholder 8"/>
          <p:cNvGraphicFramePr>
            <a:graphicFrameLocks noGrp="1"/>
          </p:cNvGraphicFramePr>
          <p:nvPr>
            <p:ph sz="half" idx="2"/>
            <p:extLst>
              <p:ext uri="{D42A27DB-BD31-4B8C-83A1-F6EECF244321}">
                <p14:modId xmlns:p14="http://schemas.microsoft.com/office/powerpoint/2010/main" val="2429941876"/>
              </p:ext>
            </p:extLst>
          </p:nvPr>
        </p:nvGraphicFramePr>
        <p:xfrm>
          <a:off x="457200" y="1052736"/>
          <a:ext cx="3657600" cy="507342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ext Placeholder 6"/>
          <p:cNvSpPr>
            <a:spLocks noGrp="1"/>
          </p:cNvSpPr>
          <p:nvPr>
            <p:ph type="body" sz="quarter" idx="3"/>
          </p:nvPr>
        </p:nvSpPr>
        <p:spPr>
          <a:xfrm>
            <a:off x="4499992" y="116632"/>
            <a:ext cx="3657600" cy="639762"/>
          </a:xfrm>
        </p:spPr>
        <p:txBody>
          <a:bodyPr/>
          <a:lstStyle/>
          <a:p>
            <a:r>
              <a:rPr lang="en-IN" sz="3200" dirty="0"/>
              <a:t>Disadvantages</a:t>
            </a:r>
          </a:p>
        </p:txBody>
      </p:sp>
      <p:graphicFrame>
        <p:nvGraphicFramePr>
          <p:cNvPr id="10" name="Content Placeholder 9"/>
          <p:cNvGraphicFramePr>
            <a:graphicFrameLocks noGrp="1"/>
          </p:cNvGraphicFramePr>
          <p:nvPr>
            <p:ph sz="quarter" idx="4"/>
            <p:extLst>
              <p:ext uri="{D42A27DB-BD31-4B8C-83A1-F6EECF244321}">
                <p14:modId xmlns:p14="http://schemas.microsoft.com/office/powerpoint/2010/main" val="1507303353"/>
              </p:ext>
            </p:extLst>
          </p:nvPr>
        </p:nvGraphicFramePr>
        <p:xfrm>
          <a:off x="4419600" y="1052736"/>
          <a:ext cx="3657600" cy="5073427"/>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250301729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457200" y="620688"/>
            <a:ext cx="7620000" cy="5780112"/>
          </a:xfrm>
        </p:spPr>
        <p:txBody>
          <a:bodyPr>
            <a:normAutofit/>
          </a:bodyPr>
          <a:lstStyle/>
          <a:p>
            <a:pPr>
              <a:buFont typeface="Wingdings" pitchFamily="2" charset="2"/>
              <a:buChar char="q"/>
            </a:pPr>
            <a:r>
              <a:rPr lang="en-IN" sz="3200" dirty="0"/>
              <a:t> </a:t>
            </a:r>
            <a:r>
              <a:rPr lang="en-IN" sz="3600" b="1" i="1" dirty="0"/>
              <a:t>Experience curve Analysis :-</a:t>
            </a:r>
          </a:p>
          <a:p>
            <a:pPr>
              <a:buFont typeface="Wingdings" pitchFamily="2" charset="2"/>
              <a:buChar char="v"/>
            </a:pPr>
            <a:r>
              <a:rPr lang="en-IN" sz="2400" dirty="0"/>
              <a:t>Its  a combination of learning, specialization, economies of scale &amp; investment in technologies.</a:t>
            </a:r>
          </a:p>
          <a:p>
            <a:pPr>
              <a:buFont typeface="Wingdings" pitchFamily="2" charset="2"/>
              <a:buChar char="v"/>
            </a:pPr>
            <a:r>
              <a:rPr lang="en-IN" sz="2400" dirty="0"/>
              <a:t>It has got important strategic implications.</a:t>
            </a:r>
          </a:p>
          <a:p>
            <a:pPr>
              <a:buFont typeface="Wingdings" pitchFamily="2" charset="2"/>
              <a:buChar char="v"/>
            </a:pPr>
            <a:r>
              <a:rPr lang="en-IN" sz="2400" dirty="0"/>
              <a:t>It is similar to the learning curve.</a:t>
            </a:r>
          </a:p>
          <a:p>
            <a:pPr>
              <a:buFont typeface="Wingdings" pitchFamily="2" charset="2"/>
              <a:buChar char="v"/>
            </a:pPr>
            <a:r>
              <a:rPr lang="en-IN" sz="2400" dirty="0"/>
              <a:t>It explains the facts that increase as the learning is gained by the workers through repetitive productive work.</a:t>
            </a:r>
            <a:endParaRPr lang="en-IN" sz="2000" dirty="0"/>
          </a:p>
          <a:p>
            <a:pPr marL="114300" indent="0">
              <a:buNone/>
            </a:pPr>
            <a:endParaRPr lang="en-IN" sz="3200" dirty="0"/>
          </a:p>
        </p:txBody>
      </p:sp>
    </p:spTree>
    <p:extLst>
      <p:ext uri="{BB962C8B-B14F-4D97-AF65-F5344CB8AC3E}">
        <p14:creationId xmlns:p14="http://schemas.microsoft.com/office/powerpoint/2010/main" val="128813767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sz="half" idx="1"/>
            <p:extLst>
              <p:ext uri="{D42A27DB-BD31-4B8C-83A1-F6EECF244321}">
                <p14:modId xmlns:p14="http://schemas.microsoft.com/office/powerpoint/2010/main" val="2520773016"/>
              </p:ext>
            </p:extLst>
          </p:nvPr>
        </p:nvGraphicFramePr>
        <p:xfrm>
          <a:off x="457200" y="332656"/>
          <a:ext cx="3657600" cy="57938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9" name="Content Placeholder 8"/>
          <p:cNvGraphicFramePr>
            <a:graphicFrameLocks noGrp="1"/>
          </p:cNvGraphicFramePr>
          <p:nvPr>
            <p:ph sz="half" idx="2"/>
            <p:extLst>
              <p:ext uri="{D42A27DB-BD31-4B8C-83A1-F6EECF244321}">
                <p14:modId xmlns:p14="http://schemas.microsoft.com/office/powerpoint/2010/main" val="1739870556"/>
              </p:ext>
            </p:extLst>
          </p:nvPr>
        </p:nvGraphicFramePr>
        <p:xfrm>
          <a:off x="4427984" y="332656"/>
          <a:ext cx="3657600" cy="5721816"/>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224856037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u="sng" dirty="0"/>
              <a:t>Life cycle analysis:-</a:t>
            </a:r>
          </a:p>
        </p:txBody>
      </p:sp>
      <p:graphicFrame>
        <p:nvGraphicFramePr>
          <p:cNvPr id="5" name="Content Placeholder 4"/>
          <p:cNvGraphicFramePr>
            <a:graphicFrameLocks noGrp="1"/>
          </p:cNvGraphicFramePr>
          <p:nvPr>
            <p:ph sz="half" idx="1"/>
            <p:extLst>
              <p:ext uri="{D42A27DB-BD31-4B8C-83A1-F6EECF244321}">
                <p14:modId xmlns:p14="http://schemas.microsoft.com/office/powerpoint/2010/main" val="1879103433"/>
              </p:ext>
            </p:extLst>
          </p:nvPr>
        </p:nvGraphicFramePr>
        <p:xfrm>
          <a:off x="457200" y="1536192"/>
          <a:ext cx="7427168" cy="47731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1774829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idx="1"/>
          </p:nvPr>
        </p:nvSpPr>
        <p:spPr>
          <a:xfrm>
            <a:off x="467544" y="188640"/>
            <a:ext cx="3657600" cy="639762"/>
          </a:xfrm>
        </p:spPr>
        <p:txBody>
          <a:bodyPr/>
          <a:lstStyle/>
          <a:p>
            <a:r>
              <a:rPr lang="en-IN" sz="3600" dirty="0"/>
              <a:t>Advantages</a:t>
            </a:r>
          </a:p>
        </p:txBody>
      </p:sp>
      <p:graphicFrame>
        <p:nvGraphicFramePr>
          <p:cNvPr id="10" name="Content Placeholder 9"/>
          <p:cNvGraphicFramePr>
            <a:graphicFrameLocks noGrp="1"/>
          </p:cNvGraphicFramePr>
          <p:nvPr>
            <p:ph sz="half" idx="2"/>
            <p:extLst>
              <p:ext uri="{D42A27DB-BD31-4B8C-83A1-F6EECF244321}">
                <p14:modId xmlns:p14="http://schemas.microsoft.com/office/powerpoint/2010/main" val="3028010632"/>
              </p:ext>
            </p:extLst>
          </p:nvPr>
        </p:nvGraphicFramePr>
        <p:xfrm>
          <a:off x="457200" y="1268760"/>
          <a:ext cx="3657600" cy="485740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Text Placeholder 7"/>
          <p:cNvSpPr>
            <a:spLocks noGrp="1"/>
          </p:cNvSpPr>
          <p:nvPr>
            <p:ph type="body" sz="quarter" idx="3"/>
          </p:nvPr>
        </p:nvSpPr>
        <p:spPr>
          <a:xfrm>
            <a:off x="4427984" y="188640"/>
            <a:ext cx="3657600" cy="639762"/>
          </a:xfrm>
        </p:spPr>
        <p:txBody>
          <a:bodyPr/>
          <a:lstStyle/>
          <a:p>
            <a:r>
              <a:rPr lang="en-IN" sz="3600" dirty="0"/>
              <a:t>Disadvantage</a:t>
            </a:r>
          </a:p>
        </p:txBody>
      </p:sp>
      <p:graphicFrame>
        <p:nvGraphicFramePr>
          <p:cNvPr id="11" name="Content Placeholder 10"/>
          <p:cNvGraphicFramePr>
            <a:graphicFrameLocks noGrp="1"/>
          </p:cNvGraphicFramePr>
          <p:nvPr>
            <p:ph sz="quarter" idx="4"/>
            <p:extLst>
              <p:ext uri="{D42A27DB-BD31-4B8C-83A1-F6EECF244321}">
                <p14:modId xmlns:p14="http://schemas.microsoft.com/office/powerpoint/2010/main" val="3424629227"/>
              </p:ext>
            </p:extLst>
          </p:nvPr>
        </p:nvGraphicFramePr>
        <p:xfrm>
          <a:off x="4419600" y="1268760"/>
          <a:ext cx="3657600" cy="4857403"/>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390999611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u="sng" dirty="0"/>
              <a:t>Industry Analysis:-</a:t>
            </a:r>
          </a:p>
        </p:txBody>
      </p:sp>
      <p:sp>
        <p:nvSpPr>
          <p:cNvPr id="7" name="Content Placeholder 6"/>
          <p:cNvSpPr>
            <a:spLocks noGrp="1"/>
          </p:cNvSpPr>
          <p:nvPr>
            <p:ph idx="1"/>
          </p:nvPr>
        </p:nvSpPr>
        <p:spPr/>
        <p:txBody>
          <a:bodyPr/>
          <a:lstStyle/>
          <a:p>
            <a:r>
              <a:rPr lang="en-IN" dirty="0"/>
              <a:t>Its also known as porter’s five forces analysis &amp; useful for business strategies.</a:t>
            </a:r>
          </a:p>
          <a:p>
            <a:r>
              <a:rPr lang="en-IN" dirty="0"/>
              <a:t>Its based on observation that profit margins vary between industries .</a:t>
            </a:r>
          </a:p>
          <a:p>
            <a:r>
              <a:rPr lang="en-IN" dirty="0"/>
              <a:t>The purpose is to determine the attractiveness of an industry.</a:t>
            </a:r>
          </a:p>
          <a:p>
            <a:pPr>
              <a:buFont typeface="Wingdings" pitchFamily="2" charset="2"/>
              <a:buChar char="ü"/>
            </a:pPr>
            <a:r>
              <a:rPr lang="en-IN" b="1" dirty="0"/>
              <a:t>Industry rivalry</a:t>
            </a:r>
          </a:p>
          <a:p>
            <a:pPr>
              <a:buFont typeface="Wingdings" pitchFamily="2" charset="2"/>
              <a:buChar char="ü"/>
            </a:pPr>
            <a:r>
              <a:rPr lang="en-IN" b="1" dirty="0"/>
              <a:t>Threat of substitutes</a:t>
            </a:r>
          </a:p>
          <a:p>
            <a:pPr>
              <a:buFont typeface="Wingdings" pitchFamily="2" charset="2"/>
              <a:buChar char="ü"/>
            </a:pPr>
            <a:r>
              <a:rPr lang="en-IN" b="1" dirty="0"/>
              <a:t>Bargaining power of buyers</a:t>
            </a:r>
          </a:p>
          <a:p>
            <a:pPr>
              <a:buFont typeface="Wingdings" pitchFamily="2" charset="2"/>
              <a:buChar char="ü"/>
            </a:pPr>
            <a:r>
              <a:rPr lang="en-IN" b="1" dirty="0"/>
              <a:t>Bargaining power of suppliers</a:t>
            </a:r>
          </a:p>
          <a:p>
            <a:pPr>
              <a:buFont typeface="Wingdings" pitchFamily="2" charset="2"/>
              <a:buChar char="ü"/>
            </a:pPr>
            <a:r>
              <a:rPr lang="en-IN" b="1" dirty="0"/>
              <a:t>Barriers to entry</a:t>
            </a:r>
          </a:p>
        </p:txBody>
      </p:sp>
    </p:spTree>
    <p:extLst>
      <p:ext uri="{BB962C8B-B14F-4D97-AF65-F5344CB8AC3E}">
        <p14:creationId xmlns:p14="http://schemas.microsoft.com/office/powerpoint/2010/main" val="21985054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7620000" cy="1143000"/>
          </a:xfrm>
        </p:spPr>
        <p:txBody>
          <a:bodyPr/>
          <a:lstStyle/>
          <a:p>
            <a:r>
              <a:rPr lang="en-IN" sz="4400" b="1" u="sng" dirty="0"/>
              <a:t>Types of corporate level strategies :-</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39552" y="1600200"/>
            <a:ext cx="7488832" cy="5141168"/>
          </a:xfrm>
          <a:prstGeom prst="rect">
            <a:avLst/>
          </a:prstGeom>
          <a:ln w="2286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225959801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451962036"/>
              </p:ext>
            </p:extLst>
          </p:nvPr>
        </p:nvGraphicFramePr>
        <p:xfrm>
          <a:off x="251520" y="476672"/>
          <a:ext cx="7825680" cy="63813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7166778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u="sng" dirty="0"/>
              <a:t>Strategic group analysis:-</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077360981"/>
              </p:ext>
            </p:extLst>
          </p:nvPr>
        </p:nvGraphicFramePr>
        <p:xfrm>
          <a:off x="457200" y="1600200"/>
          <a:ext cx="762000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738906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sz="5400" b="1" u="sng" dirty="0"/>
              <a:t>Competitor analysis:-</a:t>
            </a:r>
          </a:p>
        </p:txBody>
      </p:sp>
      <p:sp>
        <p:nvSpPr>
          <p:cNvPr id="3" name="Content Placeholder 2"/>
          <p:cNvSpPr>
            <a:spLocks noGrp="1"/>
          </p:cNvSpPr>
          <p:nvPr>
            <p:ph idx="1"/>
          </p:nvPr>
        </p:nvSpPr>
        <p:spPr/>
        <p:txBody>
          <a:bodyPr>
            <a:normAutofit/>
          </a:bodyPr>
          <a:lstStyle/>
          <a:p>
            <a:r>
              <a:rPr lang="en-IN" sz="2800" dirty="0"/>
              <a:t>It deals with the actions &amp; reactions of the firms in the same industry or strategic group.</a:t>
            </a:r>
          </a:p>
          <a:p>
            <a:r>
              <a:rPr lang="en-IN" sz="2800" dirty="0"/>
              <a:t>It’s an assessment of the strengths &amp; weaknesses of current &amp; potential competitors.</a:t>
            </a:r>
          </a:p>
          <a:p>
            <a:r>
              <a:rPr lang="en-IN" sz="2800" dirty="0"/>
              <a:t>This analysis provides both an offensive &amp; defensive strategic context to identify opportunities and threats.</a:t>
            </a:r>
          </a:p>
          <a:p>
            <a:pPr marL="114300" indent="0">
              <a:buNone/>
            </a:pPr>
            <a:endParaRPr lang="en-IN" sz="2800" dirty="0"/>
          </a:p>
        </p:txBody>
      </p:sp>
    </p:spTree>
    <p:extLst>
      <p:ext uri="{BB962C8B-B14F-4D97-AF65-F5344CB8AC3E}">
        <p14:creationId xmlns:p14="http://schemas.microsoft.com/office/powerpoint/2010/main" val="175892026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337242789"/>
              </p:ext>
            </p:extLst>
          </p:nvPr>
        </p:nvGraphicFramePr>
        <p:xfrm>
          <a:off x="457200" y="0"/>
          <a:ext cx="7620000"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8168279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u="sng" dirty="0"/>
              <a:t>SWOT Analysis:-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224604492"/>
              </p:ext>
            </p:extLst>
          </p:nvPr>
        </p:nvGraphicFramePr>
        <p:xfrm>
          <a:off x="457200" y="1600200"/>
          <a:ext cx="762000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0981972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647763594"/>
              </p:ext>
            </p:extLst>
          </p:nvPr>
        </p:nvGraphicFramePr>
        <p:xfrm>
          <a:off x="539552" y="0"/>
          <a:ext cx="7632848" cy="66888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0795635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11560" y="2708920"/>
            <a:ext cx="7620000" cy="1143000"/>
          </a:xfrm>
          <a:ln>
            <a:noFill/>
          </a:ln>
          <a:effectLst>
            <a:glow rad="228600">
              <a:schemeClr val="accent1">
                <a:satMod val="175000"/>
                <a:alpha val="40000"/>
              </a:schemeClr>
            </a:glow>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en-IN" sz="11500" b="1"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outerShdw blurRad="38100" dist="38100" dir="2700000" algn="tl">
                    <a:srgbClr val="000000">
                      <a:alpha val="43137"/>
                    </a:srgbClr>
                  </a:outerShdw>
                </a:effectLst>
              </a:rPr>
              <a:t>THANK</a:t>
            </a:r>
            <a:r>
              <a:rPr lang="en-IN" sz="115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outerShdw blurRad="38100" dist="38100" dir="2700000" algn="tl">
                    <a:srgbClr val="000000">
                      <a:alpha val="43137"/>
                    </a:srgbClr>
                  </a:outerShdw>
                  <a:reflection blurRad="12700" stA="50000" endPos="50000" dist="5000" dir="5400000" sy="-100000" rotWithShape="0"/>
                </a:effectLst>
              </a:rPr>
              <a:t> </a:t>
            </a:r>
            <a:r>
              <a:rPr lang="en-IN" sz="11500" b="1"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outerShdw blurRad="38100" dist="38100" dir="2700000" algn="tl">
                    <a:srgbClr val="000000">
                      <a:alpha val="43137"/>
                    </a:srgbClr>
                  </a:outerShdw>
                </a:effectLst>
              </a:rPr>
              <a:t>YOU</a:t>
            </a:r>
            <a:endParaRPr lang="en-IN" sz="115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2441099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sz="4800" b="1" u="sng" dirty="0"/>
              <a:t>Concentration:-</a:t>
            </a:r>
          </a:p>
        </p:txBody>
      </p:sp>
      <p:sp>
        <p:nvSpPr>
          <p:cNvPr id="3" name="Content Placeholder 2"/>
          <p:cNvSpPr>
            <a:spLocks noGrp="1"/>
          </p:cNvSpPr>
          <p:nvPr>
            <p:ph idx="1"/>
          </p:nvPr>
        </p:nvSpPr>
        <p:spPr/>
        <p:txBody>
          <a:bodyPr/>
          <a:lstStyle/>
          <a:p>
            <a:r>
              <a:rPr lang="en-IN" dirty="0"/>
              <a:t>First level type of expansion strategies.</a:t>
            </a:r>
          </a:p>
          <a:p>
            <a:r>
              <a:rPr lang="en-IN" dirty="0"/>
              <a:t>They involve trying to compete successfully only </a:t>
            </a:r>
            <a:r>
              <a:rPr lang="en-IN" dirty="0">
                <a:highlight>
                  <a:srgbClr val="00FF00"/>
                </a:highlight>
              </a:rPr>
              <a:t>within a single industry.</a:t>
            </a:r>
          </a:p>
          <a:p>
            <a:r>
              <a:rPr lang="en-IN" dirty="0"/>
              <a:t>It’s a strategic approach  in which a </a:t>
            </a:r>
            <a:r>
              <a:rPr lang="en-IN" dirty="0">
                <a:highlight>
                  <a:srgbClr val="00FF00"/>
                </a:highlight>
              </a:rPr>
              <a:t>firm focuses on </a:t>
            </a:r>
            <a:r>
              <a:rPr lang="en-IN" dirty="0">
                <a:solidFill>
                  <a:srgbClr val="FF0000"/>
                </a:solidFill>
                <a:highlight>
                  <a:srgbClr val="00FF00"/>
                </a:highlight>
              </a:rPr>
              <a:t>single</a:t>
            </a:r>
            <a:r>
              <a:rPr lang="en-IN" dirty="0">
                <a:highlight>
                  <a:srgbClr val="00FF00"/>
                </a:highlight>
              </a:rPr>
              <a:t> product or market.</a:t>
            </a:r>
          </a:p>
          <a:p>
            <a:r>
              <a:rPr lang="en-IN" dirty="0"/>
              <a:t>Allows organisation </a:t>
            </a:r>
            <a:r>
              <a:rPr lang="en-IN" u="sng" dirty="0"/>
              <a:t>to invest more resources in production </a:t>
            </a:r>
            <a:r>
              <a:rPr lang="en-IN" dirty="0"/>
              <a:t>&amp; </a:t>
            </a:r>
            <a:r>
              <a:rPr lang="en-IN" u="sng" dirty="0"/>
              <a:t>marketing</a:t>
            </a:r>
            <a:r>
              <a:rPr lang="en-IN" dirty="0"/>
              <a:t> in that particular area.</a:t>
            </a:r>
          </a:p>
          <a:p>
            <a:r>
              <a:rPr lang="en-IN" dirty="0"/>
              <a:t>However, carries the risk of losses if decrease in demand level or i</a:t>
            </a:r>
            <a:r>
              <a:rPr lang="en-IN" u="sng" dirty="0"/>
              <a:t>ncreas</a:t>
            </a:r>
            <a:r>
              <a:rPr lang="en-IN" dirty="0"/>
              <a:t>e in the level of </a:t>
            </a:r>
            <a:r>
              <a:rPr lang="en-IN" u="sng" dirty="0"/>
              <a:t>competition.</a:t>
            </a:r>
          </a:p>
          <a:p>
            <a:r>
              <a:rPr lang="en-IN" dirty="0"/>
              <a:t>The product market matrix is as given by H.J. </a:t>
            </a:r>
            <a:r>
              <a:rPr lang="en-IN" dirty="0" err="1"/>
              <a:t>Ansoff</a:t>
            </a:r>
            <a:r>
              <a:rPr lang="en-IN" dirty="0"/>
              <a:t> in his book the “strategies for Diversification” has mentioned three types of concentration strategies. </a:t>
            </a:r>
          </a:p>
        </p:txBody>
      </p:sp>
    </p:spTree>
    <p:extLst>
      <p:ext uri="{BB962C8B-B14F-4D97-AF65-F5344CB8AC3E}">
        <p14:creationId xmlns:p14="http://schemas.microsoft.com/office/powerpoint/2010/main" val="11544168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7620000" cy="5996136"/>
          </a:xfrm>
        </p:spPr>
        <p:txBody>
          <a:bodyPr>
            <a:normAutofit/>
          </a:bodyPr>
          <a:lstStyle/>
          <a:p>
            <a:r>
              <a:rPr lang="en-IN" sz="2800" u="sng" dirty="0">
                <a:highlight>
                  <a:srgbClr val="66FFFF"/>
                </a:highlight>
              </a:rPr>
              <a:t>Market Penetration:-</a:t>
            </a:r>
          </a:p>
          <a:p>
            <a:pPr marL="114300" indent="0">
              <a:buNone/>
            </a:pPr>
            <a:r>
              <a:rPr lang="en-IN" sz="1800" dirty="0"/>
              <a:t>	</a:t>
            </a:r>
            <a:r>
              <a:rPr lang="en-IN" sz="2400" dirty="0"/>
              <a:t>It concentrates on </a:t>
            </a:r>
            <a:r>
              <a:rPr lang="en-IN" sz="2400" u="sng" dirty="0">
                <a:effectLst>
                  <a:outerShdw blurRad="38100" dist="38100" dir="2700000" algn="tl">
                    <a:srgbClr val="000000">
                      <a:alpha val="43137"/>
                    </a:srgbClr>
                  </a:outerShdw>
                </a:effectLst>
              </a:rPr>
              <a:t>gaining additional share </a:t>
            </a:r>
            <a:r>
              <a:rPr lang="en-IN" sz="2400" dirty="0"/>
              <a:t>of firms </a:t>
            </a:r>
            <a:r>
              <a:rPr lang="en-IN" sz="2400" u="sng" dirty="0">
                <a:effectLst>
                  <a:outerShdw blurRad="38100" dist="38100" dir="2700000" algn="tl">
                    <a:srgbClr val="000000">
                      <a:alpha val="43137"/>
                    </a:srgbClr>
                  </a:outerShdw>
                </a:effectLst>
              </a:rPr>
              <a:t>existing markets </a:t>
            </a:r>
            <a:r>
              <a:rPr lang="en-IN" sz="2400" dirty="0"/>
              <a:t>using the </a:t>
            </a:r>
            <a:r>
              <a:rPr lang="en-IN" sz="2400" u="sng" dirty="0">
                <a:effectLst>
                  <a:outerShdw blurRad="38100" dist="38100" dir="2700000" algn="tl">
                    <a:srgbClr val="000000">
                      <a:alpha val="43137"/>
                    </a:srgbClr>
                  </a:outerShdw>
                </a:effectLst>
              </a:rPr>
              <a:t>existing products.</a:t>
            </a:r>
          </a:p>
          <a:p>
            <a:r>
              <a:rPr lang="en-IN" sz="2800" u="sng" dirty="0">
                <a:highlight>
                  <a:srgbClr val="66FFFF"/>
                </a:highlight>
              </a:rPr>
              <a:t>Market development:-</a:t>
            </a:r>
          </a:p>
          <a:p>
            <a:pPr marL="114300" indent="0">
              <a:buNone/>
            </a:pPr>
            <a:r>
              <a:rPr lang="en-IN" sz="2000" dirty="0"/>
              <a:t>	</a:t>
            </a:r>
            <a:r>
              <a:rPr lang="en-IN" sz="2400" dirty="0"/>
              <a:t>It involves</a:t>
            </a:r>
            <a:r>
              <a:rPr lang="en-IN" sz="2400" u="sng" dirty="0">
                <a:effectLst>
                  <a:outerShdw blurRad="38100" dist="38100" dir="2700000" algn="tl">
                    <a:srgbClr val="000000">
                      <a:alpha val="43137"/>
                    </a:srgbClr>
                  </a:outerShdw>
                </a:effectLst>
              </a:rPr>
              <a:t> </a:t>
            </a:r>
            <a:r>
              <a:rPr lang="en-IN" sz="2400" u="sng" dirty="0">
                <a:effectLst>
                  <a:outerShdw blurRad="38100" dist="38100" dir="2700000" algn="tl">
                    <a:srgbClr val="000000">
                      <a:alpha val="43137"/>
                    </a:srgbClr>
                  </a:outerShdw>
                </a:effectLst>
                <a:highlight>
                  <a:srgbClr val="66FFFF"/>
                </a:highlight>
              </a:rPr>
              <a:t>sale of same product in the new markets</a:t>
            </a:r>
            <a:r>
              <a:rPr lang="en-IN" sz="2400" u="sng" dirty="0">
                <a:effectLst>
                  <a:outerShdw blurRad="38100" dist="38100" dir="2700000" algn="tl">
                    <a:srgbClr val="000000">
                      <a:alpha val="43137"/>
                    </a:srgbClr>
                  </a:outerShdw>
                </a:effectLst>
              </a:rPr>
              <a:t>. </a:t>
            </a:r>
            <a:r>
              <a:rPr lang="en-IN" sz="2400" dirty="0"/>
              <a:t>Market expansion may take place geographically or demographically.</a:t>
            </a:r>
            <a:endParaRPr lang="en-IN" sz="2000" dirty="0"/>
          </a:p>
          <a:p>
            <a:r>
              <a:rPr lang="en-IN" sz="2800" u="sng" dirty="0"/>
              <a:t>Product development strategy:-</a:t>
            </a:r>
          </a:p>
          <a:p>
            <a:pPr marL="114300" indent="0">
              <a:buNone/>
            </a:pPr>
            <a:r>
              <a:rPr lang="en-IN" sz="2000" dirty="0"/>
              <a:t>	</a:t>
            </a:r>
            <a:r>
              <a:rPr lang="en-IN" sz="2400" dirty="0"/>
              <a:t>It involves selling the new product in the same markets. It helps organizations to not only improve its performance but also adds to the firm image, brand strength, product innovativeness &amp; new product quality.</a:t>
            </a:r>
            <a:endParaRPr lang="en-IN" sz="1800" dirty="0"/>
          </a:p>
        </p:txBody>
      </p:sp>
    </p:spTree>
    <p:extLst>
      <p:ext uri="{BB962C8B-B14F-4D97-AF65-F5344CB8AC3E}">
        <p14:creationId xmlns:p14="http://schemas.microsoft.com/office/powerpoint/2010/main" val="41492206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sz="4000" b="1" u="sng" dirty="0"/>
              <a:t>Advantages of concentration strategies:-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245337217"/>
              </p:ext>
            </p:extLst>
          </p:nvPr>
        </p:nvGraphicFramePr>
        <p:xfrm>
          <a:off x="457200" y="1600200"/>
          <a:ext cx="762000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81400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sz="4000" b="1" u="sng" dirty="0"/>
              <a:t>Disadvantages of concentration strategies:-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610164321"/>
              </p:ext>
            </p:extLst>
          </p:nvPr>
        </p:nvGraphicFramePr>
        <p:xfrm>
          <a:off x="457200" y="1600200"/>
          <a:ext cx="762000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803715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sz="4800" b="1" u="sng" dirty="0"/>
              <a:t>Integration:-</a:t>
            </a:r>
          </a:p>
        </p:txBody>
      </p:sp>
      <p:sp>
        <p:nvSpPr>
          <p:cNvPr id="3" name="Content Placeholder 2"/>
          <p:cNvSpPr>
            <a:spLocks noGrp="1"/>
          </p:cNvSpPr>
          <p:nvPr>
            <p:ph idx="1"/>
          </p:nvPr>
        </p:nvSpPr>
        <p:spPr/>
        <p:txBody>
          <a:bodyPr/>
          <a:lstStyle/>
          <a:p>
            <a:r>
              <a:rPr lang="en-IN" dirty="0"/>
              <a:t>A common growth strategy. It means combination of business that are separate but complementary to each other. </a:t>
            </a:r>
          </a:p>
          <a:p>
            <a:r>
              <a:rPr lang="en-IN" sz="2400" b="1" i="1" dirty="0"/>
              <a:t>Features</a:t>
            </a:r>
          </a:p>
          <a:p>
            <a:pPr>
              <a:buFont typeface="Wingdings" pitchFamily="2" charset="2"/>
              <a:buChar char="Ø"/>
            </a:pPr>
            <a:r>
              <a:rPr lang="en-IN" dirty="0"/>
              <a:t>Objectives like – eliminate competition, control the market, create monopoly, etc.</a:t>
            </a:r>
          </a:p>
          <a:p>
            <a:pPr>
              <a:buFont typeface="Wingdings" pitchFamily="2" charset="2"/>
              <a:buChar char="Ø"/>
            </a:pPr>
            <a:r>
              <a:rPr lang="en-IN" dirty="0"/>
              <a:t>Minimize Risks.</a:t>
            </a:r>
          </a:p>
          <a:p>
            <a:pPr>
              <a:buFont typeface="Wingdings" pitchFamily="2" charset="2"/>
              <a:buChar char="Ø"/>
            </a:pPr>
            <a:r>
              <a:rPr lang="en-IN" dirty="0"/>
              <a:t>Aims at ensuring survival &amp; growth.</a:t>
            </a:r>
          </a:p>
          <a:p>
            <a:pPr>
              <a:buFont typeface="Wingdings" pitchFamily="2" charset="2"/>
              <a:buChar char="Ø"/>
            </a:pPr>
            <a:r>
              <a:rPr lang="en-IN" dirty="0"/>
              <a:t>Considered as well planned conspiracy to create monopoly situation in the market.</a:t>
            </a:r>
          </a:p>
        </p:txBody>
      </p:sp>
    </p:spTree>
    <p:extLst>
      <p:ext uri="{BB962C8B-B14F-4D97-AF65-F5344CB8AC3E}">
        <p14:creationId xmlns:p14="http://schemas.microsoft.com/office/powerpoint/2010/main" val="31077884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934</TotalTime>
  <Words>2498</Words>
  <Application>Microsoft Office PowerPoint</Application>
  <PresentationFormat>On-screen Show (4:3)</PresentationFormat>
  <Paragraphs>321</Paragraphs>
  <Slides>46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46</vt:i4>
      </vt:variant>
    </vt:vector>
  </HeadingPairs>
  <TitlesOfParts>
    <vt:vector size="51" baseType="lpstr">
      <vt:lpstr>Arial</vt:lpstr>
      <vt:lpstr>Calibri</vt:lpstr>
      <vt:lpstr>Cambria</vt:lpstr>
      <vt:lpstr>Wingdings</vt:lpstr>
      <vt:lpstr>Adjacency</vt:lpstr>
      <vt:lpstr>Levels of Strategies and Analysis</vt:lpstr>
      <vt:lpstr>Corporate Level Strategies:-</vt:lpstr>
      <vt:lpstr>Features:-</vt:lpstr>
      <vt:lpstr>Types of corporate level strategies :-</vt:lpstr>
      <vt:lpstr>Concentration:-</vt:lpstr>
      <vt:lpstr>PowerPoint Presentation</vt:lpstr>
      <vt:lpstr>Advantages of concentration strategies:-</vt:lpstr>
      <vt:lpstr>Disadvantages of concentration strategies:-</vt:lpstr>
      <vt:lpstr>Integration:-</vt:lpstr>
      <vt:lpstr>Types of Integration:-</vt:lpstr>
      <vt:lpstr>PowerPoint Presentation</vt:lpstr>
      <vt:lpstr>PowerPoint Presentation</vt:lpstr>
      <vt:lpstr>Diversification:-</vt:lpstr>
      <vt:lpstr>Reasons for diversification:-</vt:lpstr>
      <vt:lpstr>Challenges for diversification:-</vt:lpstr>
      <vt:lpstr>Types of diversification:-</vt:lpstr>
      <vt:lpstr>PowerPoint Presentation</vt:lpstr>
      <vt:lpstr>PowerPoint Presentation</vt:lpstr>
      <vt:lpstr>Internationalization:-</vt:lpstr>
      <vt:lpstr>Types of international strategies:-</vt:lpstr>
      <vt:lpstr>International entry modes:-</vt:lpstr>
      <vt:lpstr>PowerPoint Presentation</vt:lpstr>
      <vt:lpstr>Digitization:-</vt:lpstr>
      <vt:lpstr>Digitalization strategies:-</vt:lpstr>
      <vt:lpstr>E-business patterns-:</vt:lpstr>
      <vt:lpstr>PowerPoint Presentation</vt:lpstr>
      <vt:lpstr>Strategic choice:-</vt:lpstr>
      <vt:lpstr> Process of strategic choice:-</vt:lpstr>
      <vt:lpstr>Factors of strategic choice:-</vt:lpstr>
      <vt:lpstr>PowerPoint Presentation</vt:lpstr>
      <vt:lpstr>Strategic analysis:-</vt:lpstr>
      <vt:lpstr>Tools &amp; techniques for strategic analysis:-</vt:lpstr>
      <vt:lpstr>PowerPoint Presentation</vt:lpstr>
      <vt:lpstr>PowerPoint Presentation</vt:lpstr>
      <vt:lpstr>PowerPoint Presentation</vt:lpstr>
      <vt:lpstr>PowerPoint Presentation</vt:lpstr>
      <vt:lpstr>Life cycle analysis:-</vt:lpstr>
      <vt:lpstr>PowerPoint Presentation</vt:lpstr>
      <vt:lpstr>Industry Analysis:-</vt:lpstr>
      <vt:lpstr>PowerPoint Presentation</vt:lpstr>
      <vt:lpstr>Strategic group analysis:-</vt:lpstr>
      <vt:lpstr>Competitor analysis:-</vt:lpstr>
      <vt:lpstr>PowerPoint Presentation</vt:lpstr>
      <vt:lpstr>SWOT Analysis:-</vt:lpstr>
      <vt:lpstr>PowerPoint Presentation</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Levels of Strategies and Analysis</dc:title>
  <dc:creator>admin</dc:creator>
  <cp:lastModifiedBy>VIJAYA BALAJI</cp:lastModifiedBy>
  <cp:revision>83</cp:revision>
  <dcterms:created xsi:type="dcterms:W3CDTF">2020-08-21T02:51:12Z</dcterms:created>
  <dcterms:modified xsi:type="dcterms:W3CDTF">2021-08-07T04:19:17Z</dcterms:modified>
</cp:coreProperties>
</file>